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1"/>
    <p:sldMasterId id="2147483763" r:id="rId2"/>
    <p:sldMasterId id="2147483775" r:id="rId3"/>
  </p:sldMasterIdLst>
  <p:notesMasterIdLst>
    <p:notesMasterId r:id="rId75"/>
  </p:notesMasterIdLst>
  <p:sldIdLst>
    <p:sldId id="313" r:id="rId4"/>
    <p:sldId id="280" r:id="rId5"/>
    <p:sldId id="259" r:id="rId6"/>
    <p:sldId id="272" r:id="rId7"/>
    <p:sldId id="271" r:id="rId8"/>
    <p:sldId id="292" r:id="rId9"/>
    <p:sldId id="296" r:id="rId10"/>
    <p:sldId id="297" r:id="rId11"/>
    <p:sldId id="359" r:id="rId12"/>
    <p:sldId id="335" r:id="rId13"/>
    <p:sldId id="293" r:id="rId14"/>
    <p:sldId id="308" r:id="rId15"/>
    <p:sldId id="309" r:id="rId16"/>
    <p:sldId id="394" r:id="rId17"/>
    <p:sldId id="312" r:id="rId18"/>
    <p:sldId id="395" r:id="rId19"/>
    <p:sldId id="417" r:id="rId20"/>
    <p:sldId id="397" r:id="rId21"/>
    <p:sldId id="398" r:id="rId22"/>
    <p:sldId id="399" r:id="rId23"/>
    <p:sldId id="353" r:id="rId24"/>
    <p:sldId id="299" r:id="rId25"/>
    <p:sldId id="361" r:id="rId26"/>
    <p:sldId id="302" r:id="rId27"/>
    <p:sldId id="300" r:id="rId28"/>
    <p:sldId id="346" r:id="rId29"/>
    <p:sldId id="362" r:id="rId30"/>
    <p:sldId id="301" r:id="rId31"/>
    <p:sldId id="363" r:id="rId32"/>
    <p:sldId id="364" r:id="rId33"/>
    <p:sldId id="311" r:id="rId34"/>
    <p:sldId id="382" r:id="rId35"/>
    <p:sldId id="458" r:id="rId36"/>
    <p:sldId id="454" r:id="rId37"/>
    <p:sldId id="380" r:id="rId38"/>
    <p:sldId id="358" r:id="rId39"/>
    <p:sldId id="378" r:id="rId40"/>
    <p:sldId id="437" r:id="rId41"/>
    <p:sldId id="282" r:id="rId42"/>
    <p:sldId id="283" r:id="rId43"/>
    <p:sldId id="284" r:id="rId44"/>
    <p:sldId id="369" r:id="rId45"/>
    <p:sldId id="261" r:id="rId46"/>
    <p:sldId id="438" r:id="rId47"/>
    <p:sldId id="441" r:id="rId48"/>
    <p:sldId id="442" r:id="rId49"/>
    <p:sldId id="443" r:id="rId50"/>
    <p:sldId id="444" r:id="rId51"/>
    <p:sldId id="404" r:id="rId52"/>
    <p:sldId id="412" r:id="rId53"/>
    <p:sldId id="405" r:id="rId54"/>
    <p:sldId id="406" r:id="rId55"/>
    <p:sldId id="408" r:id="rId56"/>
    <p:sldId id="409" r:id="rId57"/>
    <p:sldId id="345" r:id="rId58"/>
    <p:sldId id="411" r:id="rId59"/>
    <p:sldId id="446" r:id="rId60"/>
    <p:sldId id="265" r:id="rId61"/>
    <p:sldId id="286" r:id="rId62"/>
    <p:sldId id="414" r:id="rId63"/>
    <p:sldId id="431" r:id="rId64"/>
    <p:sldId id="448" r:id="rId65"/>
    <p:sldId id="433" r:id="rId66"/>
    <p:sldId id="432" r:id="rId67"/>
    <p:sldId id="456" r:id="rId68"/>
    <p:sldId id="451" r:id="rId69"/>
    <p:sldId id="435" r:id="rId70"/>
    <p:sldId id="434" r:id="rId71"/>
    <p:sldId id="455" r:id="rId72"/>
    <p:sldId id="452" r:id="rId73"/>
    <p:sldId id="459" r:id="rId7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32"/>
    <p:restoredTop sz="95433" autoAdjust="0"/>
  </p:normalViewPr>
  <p:slideViewPr>
    <p:cSldViewPr snapToGrid="0" snapToObjects="1">
      <p:cViewPr varScale="1">
        <p:scale>
          <a:sx n="61" d="100"/>
          <a:sy n="61" d="100"/>
        </p:scale>
        <p:origin x="82" y="1018"/>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3674A6-0A86-4E0C-AF3F-80CB61839BC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52AD336E-F7BE-4513-B2D9-A46B4A50D9EE}">
      <dgm:prSet phldrT="[Metin]"/>
      <dgm:spPr/>
      <dgm:t>
        <a:bodyPr/>
        <a:lstStyle/>
        <a:p>
          <a:r>
            <a:rPr lang="tr-TR" dirty="0"/>
            <a:t>…bugünün öğrencilerini </a:t>
          </a:r>
        </a:p>
      </dgm:t>
    </dgm:pt>
    <dgm:pt modelId="{4E2410C8-AC38-446C-8223-31BB998BA889}" type="parTrans" cxnId="{BA470FF7-0AB8-44F8-BC36-FCDC03E3B125}">
      <dgm:prSet/>
      <dgm:spPr/>
      <dgm:t>
        <a:bodyPr/>
        <a:lstStyle/>
        <a:p>
          <a:endParaRPr lang="tr-TR"/>
        </a:p>
      </dgm:t>
    </dgm:pt>
    <dgm:pt modelId="{CBADE91C-D1E4-45AE-94CB-43E4CE5106AF}" type="sibTrans" cxnId="{BA470FF7-0AB8-44F8-BC36-FCDC03E3B125}">
      <dgm:prSet/>
      <dgm:spPr/>
      <dgm:t>
        <a:bodyPr/>
        <a:lstStyle/>
        <a:p>
          <a:endParaRPr lang="tr-TR"/>
        </a:p>
      </dgm:t>
    </dgm:pt>
    <dgm:pt modelId="{B8487221-6E8A-4D1A-95FF-1EC7E1B55A46}">
      <dgm:prSet phldrT="[Metin]"/>
      <dgm:spPr/>
      <dgm:t>
        <a:bodyPr/>
        <a:lstStyle/>
        <a:p>
          <a:r>
            <a:rPr lang="tr-TR" dirty="0"/>
            <a:t>dünkü öğrettiğimiz gibi öğretirsek</a:t>
          </a:r>
        </a:p>
      </dgm:t>
    </dgm:pt>
    <dgm:pt modelId="{4BF1B24F-7C11-4A4A-AC2E-A37CB4AB7FE3}" type="parTrans" cxnId="{EC9F4598-55A0-4282-8D85-74FB7291F3F3}">
      <dgm:prSet/>
      <dgm:spPr/>
      <dgm:t>
        <a:bodyPr/>
        <a:lstStyle/>
        <a:p>
          <a:endParaRPr lang="tr-TR"/>
        </a:p>
      </dgm:t>
    </dgm:pt>
    <dgm:pt modelId="{1ECA0ED8-A654-48AD-8B19-09F7FBF636B3}" type="sibTrans" cxnId="{EC9F4598-55A0-4282-8D85-74FB7291F3F3}">
      <dgm:prSet/>
      <dgm:spPr/>
      <dgm:t>
        <a:bodyPr/>
        <a:lstStyle/>
        <a:p>
          <a:endParaRPr lang="tr-TR"/>
        </a:p>
      </dgm:t>
    </dgm:pt>
    <dgm:pt modelId="{57B74CBA-E841-457E-A96A-6A9B56482A68}">
      <dgm:prSet phldrT="[Metin]"/>
      <dgm:spPr/>
      <dgm:t>
        <a:bodyPr/>
        <a:lstStyle/>
        <a:p>
          <a:r>
            <a:rPr lang="tr-TR" dirty="0"/>
            <a:t>yarınlarından yoksun bırakmış oluruz…</a:t>
          </a:r>
        </a:p>
      </dgm:t>
    </dgm:pt>
    <dgm:pt modelId="{8294E68E-BF6E-4803-8177-6F1C32FE391B}" type="parTrans" cxnId="{D3C88069-BFF1-4E4A-82F8-137C3880DF78}">
      <dgm:prSet/>
      <dgm:spPr/>
      <dgm:t>
        <a:bodyPr/>
        <a:lstStyle/>
        <a:p>
          <a:endParaRPr lang="tr-TR"/>
        </a:p>
      </dgm:t>
    </dgm:pt>
    <dgm:pt modelId="{37C6C050-7F41-4E68-A1E6-C928FA0577BF}" type="sibTrans" cxnId="{D3C88069-BFF1-4E4A-82F8-137C3880DF78}">
      <dgm:prSet/>
      <dgm:spPr/>
      <dgm:t>
        <a:bodyPr/>
        <a:lstStyle/>
        <a:p>
          <a:endParaRPr lang="tr-TR"/>
        </a:p>
      </dgm:t>
    </dgm:pt>
    <dgm:pt modelId="{2E1D3AAA-94CF-472E-8572-B420FE33F791}" type="pres">
      <dgm:prSet presAssocID="{283674A6-0A86-4E0C-AF3F-80CB61839BC0}" presName="linear" presStyleCnt="0">
        <dgm:presLayoutVars>
          <dgm:animLvl val="lvl"/>
          <dgm:resizeHandles val="exact"/>
        </dgm:presLayoutVars>
      </dgm:prSet>
      <dgm:spPr/>
    </dgm:pt>
    <dgm:pt modelId="{2AC06CBC-EDE8-4BBA-920D-21263D3DAB87}" type="pres">
      <dgm:prSet presAssocID="{52AD336E-F7BE-4513-B2D9-A46B4A50D9EE}" presName="parentText" presStyleLbl="node1" presStyleIdx="0" presStyleCnt="3">
        <dgm:presLayoutVars>
          <dgm:chMax val="0"/>
          <dgm:bulletEnabled val="1"/>
        </dgm:presLayoutVars>
      </dgm:prSet>
      <dgm:spPr/>
    </dgm:pt>
    <dgm:pt modelId="{0C7312E1-973B-43F5-AA89-24E888E73ECD}" type="pres">
      <dgm:prSet presAssocID="{CBADE91C-D1E4-45AE-94CB-43E4CE5106AF}" presName="spacer" presStyleCnt="0"/>
      <dgm:spPr/>
    </dgm:pt>
    <dgm:pt modelId="{BF5A7B5F-876F-4957-AED2-EE21B0D301BC}" type="pres">
      <dgm:prSet presAssocID="{B8487221-6E8A-4D1A-95FF-1EC7E1B55A46}" presName="parentText" presStyleLbl="node1" presStyleIdx="1" presStyleCnt="3">
        <dgm:presLayoutVars>
          <dgm:chMax val="0"/>
          <dgm:bulletEnabled val="1"/>
        </dgm:presLayoutVars>
      </dgm:prSet>
      <dgm:spPr/>
    </dgm:pt>
    <dgm:pt modelId="{00AC71A8-F9E2-44E4-840A-C5F9733CA6A7}" type="pres">
      <dgm:prSet presAssocID="{1ECA0ED8-A654-48AD-8B19-09F7FBF636B3}" presName="spacer" presStyleCnt="0"/>
      <dgm:spPr/>
    </dgm:pt>
    <dgm:pt modelId="{4C5E5C70-694F-4A4F-A758-A85565EEBD49}" type="pres">
      <dgm:prSet presAssocID="{57B74CBA-E841-457E-A96A-6A9B56482A68}" presName="parentText" presStyleLbl="node1" presStyleIdx="2" presStyleCnt="3">
        <dgm:presLayoutVars>
          <dgm:chMax val="0"/>
          <dgm:bulletEnabled val="1"/>
        </dgm:presLayoutVars>
      </dgm:prSet>
      <dgm:spPr/>
    </dgm:pt>
  </dgm:ptLst>
  <dgm:cxnLst>
    <dgm:cxn modelId="{BC707F04-5090-004C-B97B-EAEFAD99CC61}" type="presOf" srcId="{52AD336E-F7BE-4513-B2D9-A46B4A50D9EE}" destId="{2AC06CBC-EDE8-4BBA-920D-21263D3DAB87}" srcOrd="0" destOrd="0" presId="urn:microsoft.com/office/officeart/2005/8/layout/vList2"/>
    <dgm:cxn modelId="{87F52309-84C7-B841-B9F1-EBE978A06E6F}" type="presOf" srcId="{283674A6-0A86-4E0C-AF3F-80CB61839BC0}" destId="{2E1D3AAA-94CF-472E-8572-B420FE33F791}" srcOrd="0" destOrd="0" presId="urn:microsoft.com/office/officeart/2005/8/layout/vList2"/>
    <dgm:cxn modelId="{50AFF415-BB6F-C246-8158-10B3308462FB}" type="presOf" srcId="{B8487221-6E8A-4D1A-95FF-1EC7E1B55A46}" destId="{BF5A7B5F-876F-4957-AED2-EE21B0D301BC}" srcOrd="0" destOrd="0" presId="urn:microsoft.com/office/officeart/2005/8/layout/vList2"/>
    <dgm:cxn modelId="{D3C88069-BFF1-4E4A-82F8-137C3880DF78}" srcId="{283674A6-0A86-4E0C-AF3F-80CB61839BC0}" destId="{57B74CBA-E841-457E-A96A-6A9B56482A68}" srcOrd="2" destOrd="0" parTransId="{8294E68E-BF6E-4803-8177-6F1C32FE391B}" sibTransId="{37C6C050-7F41-4E68-A1E6-C928FA0577BF}"/>
    <dgm:cxn modelId="{EC9F4598-55A0-4282-8D85-74FB7291F3F3}" srcId="{283674A6-0A86-4E0C-AF3F-80CB61839BC0}" destId="{B8487221-6E8A-4D1A-95FF-1EC7E1B55A46}" srcOrd="1" destOrd="0" parTransId="{4BF1B24F-7C11-4A4A-AC2E-A37CB4AB7FE3}" sibTransId="{1ECA0ED8-A654-48AD-8B19-09F7FBF636B3}"/>
    <dgm:cxn modelId="{470A19CA-ECB2-1446-94EC-C608F987EAA7}" type="presOf" srcId="{57B74CBA-E841-457E-A96A-6A9B56482A68}" destId="{4C5E5C70-694F-4A4F-A758-A85565EEBD49}" srcOrd="0" destOrd="0" presId="urn:microsoft.com/office/officeart/2005/8/layout/vList2"/>
    <dgm:cxn modelId="{BA470FF7-0AB8-44F8-BC36-FCDC03E3B125}" srcId="{283674A6-0A86-4E0C-AF3F-80CB61839BC0}" destId="{52AD336E-F7BE-4513-B2D9-A46B4A50D9EE}" srcOrd="0" destOrd="0" parTransId="{4E2410C8-AC38-446C-8223-31BB998BA889}" sibTransId="{CBADE91C-D1E4-45AE-94CB-43E4CE5106AF}"/>
    <dgm:cxn modelId="{BA3BC1D6-15ED-AA49-99CF-867786166F7D}" type="presParOf" srcId="{2E1D3AAA-94CF-472E-8572-B420FE33F791}" destId="{2AC06CBC-EDE8-4BBA-920D-21263D3DAB87}" srcOrd="0" destOrd="0" presId="urn:microsoft.com/office/officeart/2005/8/layout/vList2"/>
    <dgm:cxn modelId="{28F7BD6C-16AB-F44C-90D1-D4A657DF73FB}" type="presParOf" srcId="{2E1D3AAA-94CF-472E-8572-B420FE33F791}" destId="{0C7312E1-973B-43F5-AA89-24E888E73ECD}" srcOrd="1" destOrd="0" presId="urn:microsoft.com/office/officeart/2005/8/layout/vList2"/>
    <dgm:cxn modelId="{5EF6B91A-3E56-CD48-8128-8C4EC8A95B60}" type="presParOf" srcId="{2E1D3AAA-94CF-472E-8572-B420FE33F791}" destId="{BF5A7B5F-876F-4957-AED2-EE21B0D301BC}" srcOrd="2" destOrd="0" presId="urn:microsoft.com/office/officeart/2005/8/layout/vList2"/>
    <dgm:cxn modelId="{188BC67C-EE5A-0C4E-AB2B-56D9D49AFEA7}" type="presParOf" srcId="{2E1D3AAA-94CF-472E-8572-B420FE33F791}" destId="{00AC71A8-F9E2-44E4-840A-C5F9733CA6A7}" srcOrd="3" destOrd="0" presId="urn:microsoft.com/office/officeart/2005/8/layout/vList2"/>
    <dgm:cxn modelId="{A8AD654E-A78A-FA47-9AAA-EC4771443C76}" type="presParOf" srcId="{2E1D3AAA-94CF-472E-8572-B420FE33F791}" destId="{4C5E5C70-694F-4A4F-A758-A85565EEBD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63704F6-150A-F74D-B5FC-07D7AC6BA2B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F66A22D-3710-DF4E-B132-642C042B0312}">
      <dgm:prSet phldrT="[Text]"/>
      <dgm:spPr/>
      <dgm:t>
        <a:bodyPr/>
        <a:lstStyle/>
        <a:p>
          <a:r>
            <a:rPr lang="tr-TR"/>
            <a:t>Bilişsel ve Üst Bilişsel Beceriler</a:t>
          </a:r>
          <a:endParaRPr lang="en-US"/>
        </a:p>
      </dgm:t>
    </dgm:pt>
    <dgm:pt modelId="{AB1DB7D2-655A-2149-B258-9FA998A62E04}" type="parTrans" cxnId="{A1C5CEC4-E379-9845-9591-A0D95822B159}">
      <dgm:prSet/>
      <dgm:spPr/>
      <dgm:t>
        <a:bodyPr/>
        <a:lstStyle/>
        <a:p>
          <a:endParaRPr lang="en-US"/>
        </a:p>
      </dgm:t>
    </dgm:pt>
    <dgm:pt modelId="{A93FB656-0C82-FF48-B1AA-E6227F75ADD8}" type="sibTrans" cxnId="{A1C5CEC4-E379-9845-9591-A0D95822B159}">
      <dgm:prSet/>
      <dgm:spPr/>
      <dgm:t>
        <a:bodyPr/>
        <a:lstStyle/>
        <a:p>
          <a:endParaRPr lang="en-US"/>
        </a:p>
      </dgm:t>
    </dgm:pt>
    <dgm:pt modelId="{D9C99283-C194-AF4E-A44B-746A4756FFF4}">
      <dgm:prSet/>
      <dgm:spPr/>
      <dgm:t>
        <a:bodyPr/>
        <a:lstStyle/>
        <a:p>
          <a:r>
            <a:rPr lang="tr-TR"/>
            <a:t>Sosyal ve Duygusal Beceriler</a:t>
          </a:r>
          <a:endParaRPr lang="en-TR"/>
        </a:p>
      </dgm:t>
    </dgm:pt>
    <dgm:pt modelId="{1D5CBD5D-53B1-7449-B1FD-BB3EC1C7907C}" type="parTrans" cxnId="{E329CBBB-8918-C747-952E-15EA4A6064FE}">
      <dgm:prSet/>
      <dgm:spPr/>
      <dgm:t>
        <a:bodyPr/>
        <a:lstStyle/>
        <a:p>
          <a:endParaRPr lang="en-US"/>
        </a:p>
      </dgm:t>
    </dgm:pt>
    <dgm:pt modelId="{35455B4F-100F-434E-A639-11B69ACE9B2F}" type="sibTrans" cxnId="{E329CBBB-8918-C747-952E-15EA4A6064FE}">
      <dgm:prSet/>
      <dgm:spPr/>
      <dgm:t>
        <a:bodyPr/>
        <a:lstStyle/>
        <a:p>
          <a:endParaRPr lang="en-US"/>
        </a:p>
      </dgm:t>
    </dgm:pt>
    <dgm:pt modelId="{259ED215-7574-2840-989D-7F4EFC4C8948}">
      <dgm:prSet/>
      <dgm:spPr/>
      <dgm:t>
        <a:bodyPr/>
        <a:lstStyle/>
        <a:p>
          <a:r>
            <a:rPr lang="tr-TR"/>
            <a:t>Pratik ve Fiziksel Beceriler</a:t>
          </a:r>
        </a:p>
      </dgm:t>
    </dgm:pt>
    <dgm:pt modelId="{7ABCAC50-1CAC-714A-8331-7640DD9B756E}" type="parTrans" cxnId="{84C90518-0BF1-5A47-911D-0653140E7B05}">
      <dgm:prSet/>
      <dgm:spPr/>
      <dgm:t>
        <a:bodyPr/>
        <a:lstStyle/>
        <a:p>
          <a:endParaRPr lang="en-US"/>
        </a:p>
      </dgm:t>
    </dgm:pt>
    <dgm:pt modelId="{20981AAF-C2AA-A445-B14C-AEE98A2FBADF}" type="sibTrans" cxnId="{84C90518-0BF1-5A47-911D-0653140E7B05}">
      <dgm:prSet/>
      <dgm:spPr/>
      <dgm:t>
        <a:bodyPr/>
        <a:lstStyle/>
        <a:p>
          <a:endParaRPr lang="en-US"/>
        </a:p>
      </dgm:t>
    </dgm:pt>
    <dgm:pt modelId="{2637D5DD-89F3-7743-8E7E-71837476EA34}" type="pres">
      <dgm:prSet presAssocID="{063704F6-150A-F74D-B5FC-07D7AC6BA2B0}" presName="linear" presStyleCnt="0">
        <dgm:presLayoutVars>
          <dgm:animLvl val="lvl"/>
          <dgm:resizeHandles val="exact"/>
        </dgm:presLayoutVars>
      </dgm:prSet>
      <dgm:spPr/>
    </dgm:pt>
    <dgm:pt modelId="{C4518873-3934-7B47-85F9-F36A1F3C7A1A}" type="pres">
      <dgm:prSet presAssocID="{6F66A22D-3710-DF4E-B132-642C042B0312}" presName="parentText" presStyleLbl="node1" presStyleIdx="0" presStyleCnt="3">
        <dgm:presLayoutVars>
          <dgm:chMax val="0"/>
          <dgm:bulletEnabled val="1"/>
        </dgm:presLayoutVars>
      </dgm:prSet>
      <dgm:spPr/>
    </dgm:pt>
    <dgm:pt modelId="{81EC89EE-BF70-EF47-B873-F05E63FB95CB}" type="pres">
      <dgm:prSet presAssocID="{A93FB656-0C82-FF48-B1AA-E6227F75ADD8}" presName="spacer" presStyleCnt="0"/>
      <dgm:spPr/>
    </dgm:pt>
    <dgm:pt modelId="{3F0C2C90-096D-3842-A776-473EB5664F6F}" type="pres">
      <dgm:prSet presAssocID="{D9C99283-C194-AF4E-A44B-746A4756FFF4}" presName="parentText" presStyleLbl="node1" presStyleIdx="1" presStyleCnt="3">
        <dgm:presLayoutVars>
          <dgm:chMax val="0"/>
          <dgm:bulletEnabled val="1"/>
        </dgm:presLayoutVars>
      </dgm:prSet>
      <dgm:spPr/>
    </dgm:pt>
    <dgm:pt modelId="{C5C51E53-4E44-9841-8065-EE9BF9144FA6}" type="pres">
      <dgm:prSet presAssocID="{35455B4F-100F-434E-A639-11B69ACE9B2F}" presName="spacer" presStyleCnt="0"/>
      <dgm:spPr/>
    </dgm:pt>
    <dgm:pt modelId="{7768D629-A6F2-A847-A5E1-2834F84F1BE7}" type="pres">
      <dgm:prSet presAssocID="{259ED215-7574-2840-989D-7F4EFC4C8948}" presName="parentText" presStyleLbl="node1" presStyleIdx="2" presStyleCnt="3">
        <dgm:presLayoutVars>
          <dgm:chMax val="0"/>
          <dgm:bulletEnabled val="1"/>
        </dgm:presLayoutVars>
      </dgm:prSet>
      <dgm:spPr/>
    </dgm:pt>
  </dgm:ptLst>
  <dgm:cxnLst>
    <dgm:cxn modelId="{84C90518-0BF1-5A47-911D-0653140E7B05}" srcId="{063704F6-150A-F74D-B5FC-07D7AC6BA2B0}" destId="{259ED215-7574-2840-989D-7F4EFC4C8948}" srcOrd="2" destOrd="0" parTransId="{7ABCAC50-1CAC-714A-8331-7640DD9B756E}" sibTransId="{20981AAF-C2AA-A445-B14C-AEE98A2FBADF}"/>
    <dgm:cxn modelId="{4F4E7430-CD34-474E-AD9E-80ACE370B6DE}" type="presOf" srcId="{D9C99283-C194-AF4E-A44B-746A4756FFF4}" destId="{3F0C2C90-096D-3842-A776-473EB5664F6F}" srcOrd="0" destOrd="0" presId="urn:microsoft.com/office/officeart/2005/8/layout/vList2"/>
    <dgm:cxn modelId="{880105A2-E9BB-8149-9D0A-8A1208978BB3}" type="presOf" srcId="{063704F6-150A-F74D-B5FC-07D7AC6BA2B0}" destId="{2637D5DD-89F3-7743-8E7E-71837476EA34}" srcOrd="0" destOrd="0" presId="urn:microsoft.com/office/officeart/2005/8/layout/vList2"/>
    <dgm:cxn modelId="{A9D939A4-A863-CE4E-A61D-DBFCD30622F7}" type="presOf" srcId="{259ED215-7574-2840-989D-7F4EFC4C8948}" destId="{7768D629-A6F2-A847-A5E1-2834F84F1BE7}" srcOrd="0" destOrd="0" presId="urn:microsoft.com/office/officeart/2005/8/layout/vList2"/>
    <dgm:cxn modelId="{E329CBBB-8918-C747-952E-15EA4A6064FE}" srcId="{063704F6-150A-F74D-B5FC-07D7AC6BA2B0}" destId="{D9C99283-C194-AF4E-A44B-746A4756FFF4}" srcOrd="1" destOrd="0" parTransId="{1D5CBD5D-53B1-7449-B1FD-BB3EC1C7907C}" sibTransId="{35455B4F-100F-434E-A639-11B69ACE9B2F}"/>
    <dgm:cxn modelId="{A1C5CEC4-E379-9845-9591-A0D95822B159}" srcId="{063704F6-150A-F74D-B5FC-07D7AC6BA2B0}" destId="{6F66A22D-3710-DF4E-B132-642C042B0312}" srcOrd="0" destOrd="0" parTransId="{AB1DB7D2-655A-2149-B258-9FA998A62E04}" sibTransId="{A93FB656-0C82-FF48-B1AA-E6227F75ADD8}"/>
    <dgm:cxn modelId="{3E166CDC-F2A1-A446-91E3-9160D488601C}" type="presOf" srcId="{6F66A22D-3710-DF4E-B132-642C042B0312}" destId="{C4518873-3934-7B47-85F9-F36A1F3C7A1A}" srcOrd="0" destOrd="0" presId="urn:microsoft.com/office/officeart/2005/8/layout/vList2"/>
    <dgm:cxn modelId="{6473FD52-9823-E947-B142-1BAF2962A9E4}" type="presParOf" srcId="{2637D5DD-89F3-7743-8E7E-71837476EA34}" destId="{C4518873-3934-7B47-85F9-F36A1F3C7A1A}" srcOrd="0" destOrd="0" presId="urn:microsoft.com/office/officeart/2005/8/layout/vList2"/>
    <dgm:cxn modelId="{ED802364-DDA6-5546-9673-6CD9F5EC32C1}" type="presParOf" srcId="{2637D5DD-89F3-7743-8E7E-71837476EA34}" destId="{81EC89EE-BF70-EF47-B873-F05E63FB95CB}" srcOrd="1" destOrd="0" presId="urn:microsoft.com/office/officeart/2005/8/layout/vList2"/>
    <dgm:cxn modelId="{C79505CF-D283-C744-97E3-89197763A724}" type="presParOf" srcId="{2637D5DD-89F3-7743-8E7E-71837476EA34}" destId="{3F0C2C90-096D-3842-A776-473EB5664F6F}" srcOrd="2" destOrd="0" presId="urn:microsoft.com/office/officeart/2005/8/layout/vList2"/>
    <dgm:cxn modelId="{6C40207C-C1F4-594F-A956-C5E9C15A9F7D}" type="presParOf" srcId="{2637D5DD-89F3-7743-8E7E-71837476EA34}" destId="{C5C51E53-4E44-9841-8065-EE9BF9144FA6}" srcOrd="3" destOrd="0" presId="urn:microsoft.com/office/officeart/2005/8/layout/vList2"/>
    <dgm:cxn modelId="{78826380-BF3F-F348-85E9-9DEDA0604A10}" type="presParOf" srcId="{2637D5DD-89F3-7743-8E7E-71837476EA34}" destId="{7768D629-A6F2-A847-A5E1-2834F84F1BE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6F25156-3355-3A40-9E6E-8FCBAFBED2DB}"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8C325133-007F-444A-BE3B-4B39140C0725}">
      <dgm:prSet phldrT="[Text]"/>
      <dgm:spPr/>
      <dgm:t>
        <a:bodyPr/>
        <a:lstStyle/>
        <a:p>
          <a:r>
            <a:rPr lang="tr-TR" b="1" i="0" u="none" dirty="0"/>
            <a:t>1. Problemlerin farkına varılması</a:t>
          </a:r>
          <a:endParaRPr lang="en-US" dirty="0"/>
        </a:p>
      </dgm:t>
    </dgm:pt>
    <dgm:pt modelId="{FC6D523B-8A9E-8044-9F96-A3DC551A0546}" type="parTrans" cxnId="{C2D7065B-2D57-3E4D-81F6-E90F36BC5D66}">
      <dgm:prSet/>
      <dgm:spPr/>
      <dgm:t>
        <a:bodyPr/>
        <a:lstStyle/>
        <a:p>
          <a:endParaRPr lang="en-US"/>
        </a:p>
      </dgm:t>
    </dgm:pt>
    <dgm:pt modelId="{34511B51-6027-A84F-8DF1-EB14B1D8DB05}" type="sibTrans" cxnId="{C2D7065B-2D57-3E4D-81F6-E90F36BC5D66}">
      <dgm:prSet/>
      <dgm:spPr/>
      <dgm:t>
        <a:bodyPr/>
        <a:lstStyle/>
        <a:p>
          <a:endParaRPr lang="en-US"/>
        </a:p>
      </dgm:t>
    </dgm:pt>
    <dgm:pt modelId="{24571A6C-F87F-A942-8235-1061877C1AF0}">
      <dgm:prSet/>
      <dgm:spPr/>
      <dgm:t>
        <a:bodyPr/>
        <a:lstStyle/>
        <a:p>
          <a:r>
            <a:rPr lang="tr-TR" b="1" i="0" u="none" dirty="0"/>
            <a:t>2. Problem</a:t>
          </a:r>
          <a:r>
            <a:rPr lang="tr-TR" b="1" i="0" u="none" baseline="0" dirty="0"/>
            <a:t> </a:t>
          </a:r>
          <a:r>
            <a:rPr lang="tr-TR" b="1" i="0" u="none" dirty="0"/>
            <a:t>seçme</a:t>
          </a:r>
          <a:endParaRPr lang="en-TR" b="0" i="0" u="none" dirty="0"/>
        </a:p>
      </dgm:t>
    </dgm:pt>
    <dgm:pt modelId="{A56C6767-0C94-FC40-89BF-4DACA3A5F98E}" type="parTrans" cxnId="{FBA507B3-219D-294D-8CEE-C3E7D99721B1}">
      <dgm:prSet/>
      <dgm:spPr/>
      <dgm:t>
        <a:bodyPr/>
        <a:lstStyle/>
        <a:p>
          <a:endParaRPr lang="en-US"/>
        </a:p>
      </dgm:t>
    </dgm:pt>
    <dgm:pt modelId="{353A0A13-05A5-FD49-9AF9-F63614E65855}" type="sibTrans" cxnId="{FBA507B3-219D-294D-8CEE-C3E7D99721B1}">
      <dgm:prSet/>
      <dgm:spPr/>
      <dgm:t>
        <a:bodyPr/>
        <a:lstStyle/>
        <a:p>
          <a:endParaRPr lang="en-US"/>
        </a:p>
      </dgm:t>
    </dgm:pt>
    <dgm:pt modelId="{8AA927F9-6531-2944-AA2E-14E4311E26EC}">
      <dgm:prSet/>
      <dgm:spPr/>
      <dgm:t>
        <a:bodyPr/>
        <a:lstStyle/>
        <a:p>
          <a:r>
            <a:rPr lang="tr-TR" b="1" i="0" u="none" dirty="0"/>
            <a:t>3. Problem</a:t>
          </a:r>
          <a:r>
            <a:rPr lang="tr-TR" b="1" i="0" u="none" baseline="0" dirty="0"/>
            <a:t> durumunu</a:t>
          </a:r>
          <a:r>
            <a:rPr lang="tr-TR" b="1" i="0" u="none" dirty="0"/>
            <a:t>  araştırma </a:t>
          </a:r>
          <a:endParaRPr lang="en-TR" b="0" i="0" u="none" dirty="0"/>
        </a:p>
      </dgm:t>
    </dgm:pt>
    <dgm:pt modelId="{BB0A1BCA-0C72-B84E-A792-C272D3C2AC47}" type="parTrans" cxnId="{D2EB038D-54C2-2449-A029-B112A757B28F}">
      <dgm:prSet/>
      <dgm:spPr/>
      <dgm:t>
        <a:bodyPr/>
        <a:lstStyle/>
        <a:p>
          <a:endParaRPr lang="en-US"/>
        </a:p>
      </dgm:t>
    </dgm:pt>
    <dgm:pt modelId="{6184158B-54FC-DB4F-BA49-593D240B7FD1}" type="sibTrans" cxnId="{D2EB038D-54C2-2449-A029-B112A757B28F}">
      <dgm:prSet/>
      <dgm:spPr/>
      <dgm:t>
        <a:bodyPr/>
        <a:lstStyle/>
        <a:p>
          <a:endParaRPr lang="en-US"/>
        </a:p>
      </dgm:t>
    </dgm:pt>
    <dgm:pt modelId="{4EAC7161-A48F-0B41-B2D8-6D2BD4522E08}">
      <dgm:prSet/>
      <dgm:spPr/>
      <dgm:t>
        <a:bodyPr/>
        <a:lstStyle/>
        <a:p>
          <a:r>
            <a:rPr lang="tr-TR" b="1" i="0" u="none" dirty="0"/>
            <a:t>4. Problemin ispatı  ve çerçevesini belirleme, HİS cümlesinin</a:t>
          </a:r>
          <a:r>
            <a:rPr lang="tr-TR" b="1" i="0" u="none" baseline="0" dirty="0"/>
            <a:t> yazılması</a:t>
          </a:r>
          <a:endParaRPr lang="en-TR" b="0" i="0" u="none" dirty="0"/>
        </a:p>
      </dgm:t>
    </dgm:pt>
    <dgm:pt modelId="{EE9C3D7A-ADB5-0745-8C51-5DE4D331BEDE}" type="parTrans" cxnId="{669A4660-74A2-284C-AA7B-0753E5C3FB29}">
      <dgm:prSet/>
      <dgm:spPr/>
      <dgm:t>
        <a:bodyPr/>
        <a:lstStyle/>
        <a:p>
          <a:endParaRPr lang="en-US"/>
        </a:p>
      </dgm:t>
    </dgm:pt>
    <dgm:pt modelId="{E947B230-92E6-1041-8A84-F4B2D19EA47E}" type="sibTrans" cxnId="{669A4660-74A2-284C-AA7B-0753E5C3FB29}">
      <dgm:prSet/>
      <dgm:spPr/>
      <dgm:t>
        <a:bodyPr/>
        <a:lstStyle/>
        <a:p>
          <a:endParaRPr lang="en-US"/>
        </a:p>
      </dgm:t>
    </dgm:pt>
    <dgm:pt modelId="{F372D47F-D17C-A943-B030-7F18C2F136B6}">
      <dgm:prSet/>
      <dgm:spPr/>
      <dgm:t>
        <a:bodyPr/>
        <a:lstStyle/>
        <a:p>
          <a:r>
            <a:rPr lang="tr-TR" b="1" i="0" u="none" dirty="0"/>
            <a:t>5. Problemin nedenlerini (alt problemleri) belirleme</a:t>
          </a:r>
          <a:endParaRPr lang="en-TR" b="0" i="0" u="none" dirty="0"/>
        </a:p>
      </dgm:t>
    </dgm:pt>
    <dgm:pt modelId="{9D796965-4D6D-A842-8C82-28B0E90B1E2C}" type="parTrans" cxnId="{BC38AF06-87D2-3F4C-8DAB-2D6E3C1C3858}">
      <dgm:prSet/>
      <dgm:spPr/>
      <dgm:t>
        <a:bodyPr/>
        <a:lstStyle/>
        <a:p>
          <a:endParaRPr lang="en-US"/>
        </a:p>
      </dgm:t>
    </dgm:pt>
    <dgm:pt modelId="{C2358D1C-B522-8741-BC8E-D7106DA6DC07}" type="sibTrans" cxnId="{BC38AF06-87D2-3F4C-8DAB-2D6E3C1C3858}">
      <dgm:prSet/>
      <dgm:spPr/>
      <dgm:t>
        <a:bodyPr/>
        <a:lstStyle/>
        <a:p>
          <a:endParaRPr lang="en-US"/>
        </a:p>
      </dgm:t>
    </dgm:pt>
    <dgm:pt modelId="{62070CFB-D4CE-A443-ABB5-5E60CF6601C4}">
      <dgm:prSet/>
      <dgm:spPr/>
      <dgm:t>
        <a:bodyPr/>
        <a:lstStyle/>
        <a:p>
          <a:r>
            <a:rPr lang="tr-TR" b="1" i="0" u="none" dirty="0"/>
            <a:t>6. Olası çözüm yollarını belirleme</a:t>
          </a:r>
          <a:endParaRPr lang="en-TR" b="0" i="0" u="none" dirty="0"/>
        </a:p>
      </dgm:t>
    </dgm:pt>
    <dgm:pt modelId="{02FC6D70-2E87-DA42-A162-A5EDD1F621D4}" type="parTrans" cxnId="{4702BFAA-4EE8-654C-A87B-305992322680}">
      <dgm:prSet/>
      <dgm:spPr/>
      <dgm:t>
        <a:bodyPr/>
        <a:lstStyle/>
        <a:p>
          <a:endParaRPr lang="en-US"/>
        </a:p>
      </dgm:t>
    </dgm:pt>
    <dgm:pt modelId="{4D5A1093-3ED3-D949-9A8A-A09A4AF65463}" type="sibTrans" cxnId="{4702BFAA-4EE8-654C-A87B-305992322680}">
      <dgm:prSet/>
      <dgm:spPr/>
      <dgm:t>
        <a:bodyPr/>
        <a:lstStyle/>
        <a:p>
          <a:endParaRPr lang="en-US"/>
        </a:p>
      </dgm:t>
    </dgm:pt>
    <dgm:pt modelId="{0D4FCA9B-D26F-5246-9EC9-88BA0EEB3349}">
      <dgm:prSet/>
      <dgm:spPr/>
      <dgm:t>
        <a:bodyPr/>
        <a:lstStyle/>
        <a:p>
          <a:r>
            <a:rPr lang="tr-TR" b="1" i="0" u="none" dirty="0"/>
            <a:t>7. Çözümü seçme</a:t>
          </a:r>
          <a:endParaRPr lang="en-TR" b="0" i="0" u="none" dirty="0"/>
        </a:p>
      </dgm:t>
    </dgm:pt>
    <dgm:pt modelId="{37151FD5-E5E3-114C-BE7D-D88624F5757F}" type="parTrans" cxnId="{33DC8F83-6B6C-5F4D-842F-D59A4E7C0210}">
      <dgm:prSet/>
      <dgm:spPr/>
      <dgm:t>
        <a:bodyPr/>
        <a:lstStyle/>
        <a:p>
          <a:endParaRPr lang="en-US"/>
        </a:p>
      </dgm:t>
    </dgm:pt>
    <dgm:pt modelId="{A3596943-A882-E846-9427-8B86B50A74D9}" type="sibTrans" cxnId="{33DC8F83-6B6C-5F4D-842F-D59A4E7C0210}">
      <dgm:prSet/>
      <dgm:spPr/>
      <dgm:t>
        <a:bodyPr/>
        <a:lstStyle/>
        <a:p>
          <a:endParaRPr lang="en-US"/>
        </a:p>
      </dgm:t>
    </dgm:pt>
    <dgm:pt modelId="{863AAD14-2620-6D48-A3D3-A482EE150611}">
      <dgm:prSet/>
      <dgm:spPr/>
      <dgm:t>
        <a:bodyPr/>
        <a:lstStyle/>
        <a:p>
          <a:r>
            <a:rPr lang="tr-TR" b="1" i="0" u="none" dirty="0"/>
            <a:t>8. Seçilen çözüm yolunu uygulama</a:t>
          </a:r>
          <a:endParaRPr lang="en-TR" b="0" i="0" u="none" dirty="0"/>
        </a:p>
      </dgm:t>
    </dgm:pt>
    <dgm:pt modelId="{BB4C5E1C-E6CA-8649-805E-3B631D435CD6}" type="parTrans" cxnId="{1A880332-A1B3-2643-BDA0-EC512244F271}">
      <dgm:prSet/>
      <dgm:spPr/>
      <dgm:t>
        <a:bodyPr/>
        <a:lstStyle/>
        <a:p>
          <a:endParaRPr lang="en-US"/>
        </a:p>
      </dgm:t>
    </dgm:pt>
    <dgm:pt modelId="{5D7E80F6-3DAD-7F43-AEE3-E5D28D6193CE}" type="sibTrans" cxnId="{1A880332-A1B3-2643-BDA0-EC512244F271}">
      <dgm:prSet/>
      <dgm:spPr/>
      <dgm:t>
        <a:bodyPr/>
        <a:lstStyle/>
        <a:p>
          <a:endParaRPr lang="en-US"/>
        </a:p>
      </dgm:t>
    </dgm:pt>
    <dgm:pt modelId="{DA4F61A8-8945-2D49-A55F-244E426F1A79}">
      <dgm:prSet/>
      <dgm:spPr/>
      <dgm:t>
        <a:bodyPr/>
        <a:lstStyle/>
        <a:p>
          <a:r>
            <a:rPr lang="tr-TR" b="1" i="0" u="none" dirty="0"/>
            <a:t>9. Uygulanan çözümü değerlendirme</a:t>
          </a:r>
          <a:endParaRPr lang="en-TR" b="0" i="0" u="none" dirty="0"/>
        </a:p>
      </dgm:t>
    </dgm:pt>
    <dgm:pt modelId="{62DDCBF1-CE65-4546-97A5-F29C4007CC75}" type="parTrans" cxnId="{E177AF12-C5E5-2947-B2E4-C0E3165520C4}">
      <dgm:prSet/>
      <dgm:spPr/>
      <dgm:t>
        <a:bodyPr/>
        <a:lstStyle/>
        <a:p>
          <a:endParaRPr lang="en-US"/>
        </a:p>
      </dgm:t>
    </dgm:pt>
    <dgm:pt modelId="{F10A6B8F-9C77-4644-A78D-42272D607F7B}" type="sibTrans" cxnId="{E177AF12-C5E5-2947-B2E4-C0E3165520C4}">
      <dgm:prSet/>
      <dgm:spPr/>
      <dgm:t>
        <a:bodyPr/>
        <a:lstStyle/>
        <a:p>
          <a:endParaRPr lang="en-US"/>
        </a:p>
      </dgm:t>
    </dgm:pt>
    <dgm:pt modelId="{FCAE5607-4D10-E345-ABD1-F07561FC100A}">
      <dgm:prSet/>
      <dgm:spPr/>
      <dgm:t>
        <a:bodyPr/>
        <a:lstStyle/>
        <a:p>
          <a:r>
            <a:rPr lang="tr-TR" b="1" i="0" u="none" dirty="0"/>
            <a:t>10. Çözümün </a:t>
          </a:r>
          <a:r>
            <a:rPr lang="tr-TR" b="1" i="0" u="none" dirty="0" err="1"/>
            <a:t>genellenmesi</a:t>
          </a:r>
          <a:endParaRPr lang="en-TR" b="0" i="0" u="none" dirty="0"/>
        </a:p>
      </dgm:t>
    </dgm:pt>
    <dgm:pt modelId="{3A8048A8-DDDF-6B43-8B2D-11978C0B7364}" type="parTrans" cxnId="{A93843FA-C47F-4F4A-92EA-2AA78776DA4E}">
      <dgm:prSet/>
      <dgm:spPr/>
      <dgm:t>
        <a:bodyPr/>
        <a:lstStyle/>
        <a:p>
          <a:endParaRPr lang="en-US"/>
        </a:p>
      </dgm:t>
    </dgm:pt>
    <dgm:pt modelId="{C5F5C4BD-9D92-CC4A-B949-50E451ADC32C}" type="sibTrans" cxnId="{A93843FA-C47F-4F4A-92EA-2AA78776DA4E}">
      <dgm:prSet/>
      <dgm:spPr/>
      <dgm:t>
        <a:bodyPr/>
        <a:lstStyle/>
        <a:p>
          <a:endParaRPr lang="en-US"/>
        </a:p>
      </dgm:t>
    </dgm:pt>
    <dgm:pt modelId="{842C6E4C-D19F-4D4A-9084-30DD25243407}">
      <dgm:prSet/>
      <dgm:spPr/>
      <dgm:t>
        <a:bodyPr/>
        <a:lstStyle/>
        <a:p>
          <a:r>
            <a:rPr lang="tr-TR" b="1" i="0" u="none" dirty="0"/>
            <a:t>11.Raporlama ve paylaşma</a:t>
          </a:r>
          <a:endParaRPr lang="en-TR" b="0" i="0" u="none" dirty="0"/>
        </a:p>
      </dgm:t>
    </dgm:pt>
    <dgm:pt modelId="{45B4F5AC-A1C5-DE48-8F2E-A9F14D6988F4}" type="parTrans" cxnId="{ADDD37CD-CA27-C644-9F8C-4E89A8D06639}">
      <dgm:prSet/>
      <dgm:spPr/>
      <dgm:t>
        <a:bodyPr/>
        <a:lstStyle/>
        <a:p>
          <a:endParaRPr lang="en-US"/>
        </a:p>
      </dgm:t>
    </dgm:pt>
    <dgm:pt modelId="{D266ECD5-0AD4-E641-9943-4FF7510364B3}" type="sibTrans" cxnId="{ADDD37CD-CA27-C644-9F8C-4E89A8D06639}">
      <dgm:prSet/>
      <dgm:spPr/>
      <dgm:t>
        <a:bodyPr/>
        <a:lstStyle/>
        <a:p>
          <a:endParaRPr lang="en-US"/>
        </a:p>
      </dgm:t>
    </dgm:pt>
    <dgm:pt modelId="{8430B3B4-FE5F-B54F-BF0F-0E431EE512B6}" type="pres">
      <dgm:prSet presAssocID="{C6F25156-3355-3A40-9E6E-8FCBAFBED2DB}" presName="Name0" presStyleCnt="0">
        <dgm:presLayoutVars>
          <dgm:dir/>
          <dgm:resizeHandles val="exact"/>
        </dgm:presLayoutVars>
      </dgm:prSet>
      <dgm:spPr/>
    </dgm:pt>
    <dgm:pt modelId="{A28951A3-DA90-6E4A-9907-A53D17EC8898}" type="pres">
      <dgm:prSet presAssocID="{8C325133-007F-444A-BE3B-4B39140C0725}" presName="composite" presStyleCnt="0"/>
      <dgm:spPr/>
    </dgm:pt>
    <dgm:pt modelId="{B3D57534-2379-6540-9966-D32884DEEFC1}" type="pres">
      <dgm:prSet presAssocID="{8C325133-007F-444A-BE3B-4B39140C0725}" presName="rect1" presStyleLbl="trAlignAcc1" presStyleIdx="0" presStyleCnt="11">
        <dgm:presLayoutVars>
          <dgm:bulletEnabled val="1"/>
        </dgm:presLayoutVars>
      </dgm:prSet>
      <dgm:spPr/>
    </dgm:pt>
    <dgm:pt modelId="{2ABDF660-19DA-3343-BD98-8D4A752FE1FA}" type="pres">
      <dgm:prSet presAssocID="{8C325133-007F-444A-BE3B-4B39140C0725}" presName="rect2" presStyleLbl="fgImgPlace1" presStyleIdx="0" presStyleCnt="11"/>
      <dgm:spPr/>
    </dgm:pt>
    <dgm:pt modelId="{0C8C5571-7EC1-CB49-8ADE-7332618AE8CE}" type="pres">
      <dgm:prSet presAssocID="{34511B51-6027-A84F-8DF1-EB14B1D8DB05}" presName="sibTrans" presStyleCnt="0"/>
      <dgm:spPr/>
    </dgm:pt>
    <dgm:pt modelId="{22E0E7AB-2C5A-BC4C-8BF0-93F483EC4533}" type="pres">
      <dgm:prSet presAssocID="{24571A6C-F87F-A942-8235-1061877C1AF0}" presName="composite" presStyleCnt="0"/>
      <dgm:spPr/>
    </dgm:pt>
    <dgm:pt modelId="{14AF9BD2-A97E-B541-A014-C5303C375C6F}" type="pres">
      <dgm:prSet presAssocID="{24571A6C-F87F-A942-8235-1061877C1AF0}" presName="rect1" presStyleLbl="trAlignAcc1" presStyleIdx="1" presStyleCnt="11">
        <dgm:presLayoutVars>
          <dgm:bulletEnabled val="1"/>
        </dgm:presLayoutVars>
      </dgm:prSet>
      <dgm:spPr/>
    </dgm:pt>
    <dgm:pt modelId="{A448E8FC-163C-3348-90C5-04D57E78C200}" type="pres">
      <dgm:prSet presAssocID="{24571A6C-F87F-A942-8235-1061877C1AF0}" presName="rect2" presStyleLbl="fgImgPlace1" presStyleIdx="1" presStyleCnt="11"/>
      <dgm:spPr/>
    </dgm:pt>
    <dgm:pt modelId="{3452EC7C-802A-EB43-AD3A-D4193179E74A}" type="pres">
      <dgm:prSet presAssocID="{353A0A13-05A5-FD49-9AF9-F63614E65855}" presName="sibTrans" presStyleCnt="0"/>
      <dgm:spPr/>
    </dgm:pt>
    <dgm:pt modelId="{719CF5B7-6FCE-0F4A-8E58-FB0C2FD555D1}" type="pres">
      <dgm:prSet presAssocID="{8AA927F9-6531-2944-AA2E-14E4311E26EC}" presName="composite" presStyleCnt="0"/>
      <dgm:spPr/>
    </dgm:pt>
    <dgm:pt modelId="{26FD1FB7-22BA-D644-ACD8-AE8919807C67}" type="pres">
      <dgm:prSet presAssocID="{8AA927F9-6531-2944-AA2E-14E4311E26EC}" presName="rect1" presStyleLbl="trAlignAcc1" presStyleIdx="2" presStyleCnt="11">
        <dgm:presLayoutVars>
          <dgm:bulletEnabled val="1"/>
        </dgm:presLayoutVars>
      </dgm:prSet>
      <dgm:spPr/>
    </dgm:pt>
    <dgm:pt modelId="{7E1FE8C4-5F93-BF4B-B126-8BAEC6B37020}" type="pres">
      <dgm:prSet presAssocID="{8AA927F9-6531-2944-AA2E-14E4311E26EC}" presName="rect2" presStyleLbl="fgImgPlace1" presStyleIdx="2" presStyleCnt="11"/>
      <dgm:spPr/>
    </dgm:pt>
    <dgm:pt modelId="{9BA2656E-8859-E54E-9A33-DFC2016AEB47}" type="pres">
      <dgm:prSet presAssocID="{6184158B-54FC-DB4F-BA49-593D240B7FD1}" presName="sibTrans" presStyleCnt="0"/>
      <dgm:spPr/>
    </dgm:pt>
    <dgm:pt modelId="{E81E0713-8F7E-B742-9487-154A126A72A5}" type="pres">
      <dgm:prSet presAssocID="{4EAC7161-A48F-0B41-B2D8-6D2BD4522E08}" presName="composite" presStyleCnt="0"/>
      <dgm:spPr/>
    </dgm:pt>
    <dgm:pt modelId="{C69444E4-7B51-8541-B778-C03050118817}" type="pres">
      <dgm:prSet presAssocID="{4EAC7161-A48F-0B41-B2D8-6D2BD4522E08}" presName="rect1" presStyleLbl="trAlignAcc1" presStyleIdx="3" presStyleCnt="11">
        <dgm:presLayoutVars>
          <dgm:bulletEnabled val="1"/>
        </dgm:presLayoutVars>
      </dgm:prSet>
      <dgm:spPr/>
    </dgm:pt>
    <dgm:pt modelId="{C76AAD18-889D-7646-A930-4F0B7EA5553D}" type="pres">
      <dgm:prSet presAssocID="{4EAC7161-A48F-0B41-B2D8-6D2BD4522E08}" presName="rect2" presStyleLbl="fgImgPlace1" presStyleIdx="3" presStyleCnt="11"/>
      <dgm:spPr/>
    </dgm:pt>
    <dgm:pt modelId="{474F78A1-5FCC-E84C-BB61-27DDFA564BFB}" type="pres">
      <dgm:prSet presAssocID="{E947B230-92E6-1041-8A84-F4B2D19EA47E}" presName="sibTrans" presStyleCnt="0"/>
      <dgm:spPr/>
    </dgm:pt>
    <dgm:pt modelId="{B51C8B8E-FDB3-FE42-880A-80DD762C2515}" type="pres">
      <dgm:prSet presAssocID="{F372D47F-D17C-A943-B030-7F18C2F136B6}" presName="composite" presStyleCnt="0"/>
      <dgm:spPr/>
    </dgm:pt>
    <dgm:pt modelId="{2A70974A-8B31-B34C-A9F1-E00C8CB78C83}" type="pres">
      <dgm:prSet presAssocID="{F372D47F-D17C-A943-B030-7F18C2F136B6}" presName="rect1" presStyleLbl="trAlignAcc1" presStyleIdx="4" presStyleCnt="11">
        <dgm:presLayoutVars>
          <dgm:bulletEnabled val="1"/>
        </dgm:presLayoutVars>
      </dgm:prSet>
      <dgm:spPr/>
    </dgm:pt>
    <dgm:pt modelId="{1129DF03-591F-F347-A65E-CF44A692D708}" type="pres">
      <dgm:prSet presAssocID="{F372D47F-D17C-A943-B030-7F18C2F136B6}" presName="rect2" presStyleLbl="fgImgPlace1" presStyleIdx="4" presStyleCnt="11"/>
      <dgm:spPr/>
    </dgm:pt>
    <dgm:pt modelId="{62C9BB44-DE3C-8A41-B284-16C2FA3C6773}" type="pres">
      <dgm:prSet presAssocID="{C2358D1C-B522-8741-BC8E-D7106DA6DC07}" presName="sibTrans" presStyleCnt="0"/>
      <dgm:spPr/>
    </dgm:pt>
    <dgm:pt modelId="{7330B4E9-B24D-4E4D-BC54-C24D13963F42}" type="pres">
      <dgm:prSet presAssocID="{62070CFB-D4CE-A443-ABB5-5E60CF6601C4}" presName="composite" presStyleCnt="0"/>
      <dgm:spPr/>
    </dgm:pt>
    <dgm:pt modelId="{CFB32121-0B70-CC47-977D-C376F1E58EBD}" type="pres">
      <dgm:prSet presAssocID="{62070CFB-D4CE-A443-ABB5-5E60CF6601C4}" presName="rect1" presStyleLbl="trAlignAcc1" presStyleIdx="5" presStyleCnt="11">
        <dgm:presLayoutVars>
          <dgm:bulletEnabled val="1"/>
        </dgm:presLayoutVars>
      </dgm:prSet>
      <dgm:spPr/>
    </dgm:pt>
    <dgm:pt modelId="{CF98E071-99CE-4A48-A234-38904A1E800E}" type="pres">
      <dgm:prSet presAssocID="{62070CFB-D4CE-A443-ABB5-5E60CF6601C4}" presName="rect2" presStyleLbl="fgImgPlace1" presStyleIdx="5" presStyleCnt="11"/>
      <dgm:spPr/>
    </dgm:pt>
    <dgm:pt modelId="{2D2240AA-156F-B54E-9A8B-B983BECF40A3}" type="pres">
      <dgm:prSet presAssocID="{4D5A1093-3ED3-D949-9A8A-A09A4AF65463}" presName="sibTrans" presStyleCnt="0"/>
      <dgm:spPr/>
    </dgm:pt>
    <dgm:pt modelId="{8189B58A-AA54-3746-BCB3-0FCE39746D0A}" type="pres">
      <dgm:prSet presAssocID="{0D4FCA9B-D26F-5246-9EC9-88BA0EEB3349}" presName="composite" presStyleCnt="0"/>
      <dgm:spPr/>
    </dgm:pt>
    <dgm:pt modelId="{543227EC-11B2-454E-B3CA-057AC31653B0}" type="pres">
      <dgm:prSet presAssocID="{0D4FCA9B-D26F-5246-9EC9-88BA0EEB3349}" presName="rect1" presStyleLbl="trAlignAcc1" presStyleIdx="6" presStyleCnt="11">
        <dgm:presLayoutVars>
          <dgm:bulletEnabled val="1"/>
        </dgm:presLayoutVars>
      </dgm:prSet>
      <dgm:spPr/>
    </dgm:pt>
    <dgm:pt modelId="{8DD6D9C5-896E-FA40-8E39-B3160146E3CF}" type="pres">
      <dgm:prSet presAssocID="{0D4FCA9B-D26F-5246-9EC9-88BA0EEB3349}" presName="rect2" presStyleLbl="fgImgPlace1" presStyleIdx="6" presStyleCnt="11"/>
      <dgm:spPr/>
    </dgm:pt>
    <dgm:pt modelId="{E74CDA95-9F38-F14B-A603-406B07C443BA}" type="pres">
      <dgm:prSet presAssocID="{A3596943-A882-E846-9427-8B86B50A74D9}" presName="sibTrans" presStyleCnt="0"/>
      <dgm:spPr/>
    </dgm:pt>
    <dgm:pt modelId="{F498BAB1-A4F2-2946-A545-342D351D60EE}" type="pres">
      <dgm:prSet presAssocID="{863AAD14-2620-6D48-A3D3-A482EE150611}" presName="composite" presStyleCnt="0"/>
      <dgm:spPr/>
    </dgm:pt>
    <dgm:pt modelId="{0963C2EF-8ED0-8749-B9AC-2262D4CC4B92}" type="pres">
      <dgm:prSet presAssocID="{863AAD14-2620-6D48-A3D3-A482EE150611}" presName="rect1" presStyleLbl="trAlignAcc1" presStyleIdx="7" presStyleCnt="11">
        <dgm:presLayoutVars>
          <dgm:bulletEnabled val="1"/>
        </dgm:presLayoutVars>
      </dgm:prSet>
      <dgm:spPr/>
    </dgm:pt>
    <dgm:pt modelId="{D63E214A-3F6D-4344-81BA-767E1A1DCB79}" type="pres">
      <dgm:prSet presAssocID="{863AAD14-2620-6D48-A3D3-A482EE150611}" presName="rect2" presStyleLbl="fgImgPlace1" presStyleIdx="7" presStyleCnt="11"/>
      <dgm:spPr/>
    </dgm:pt>
    <dgm:pt modelId="{74BB9D84-0D6C-4B4E-9A83-2A38F229756C}" type="pres">
      <dgm:prSet presAssocID="{5D7E80F6-3DAD-7F43-AEE3-E5D28D6193CE}" presName="sibTrans" presStyleCnt="0"/>
      <dgm:spPr/>
    </dgm:pt>
    <dgm:pt modelId="{A99EBE7E-79F3-B646-A5C5-F60FFDA1D5FD}" type="pres">
      <dgm:prSet presAssocID="{DA4F61A8-8945-2D49-A55F-244E426F1A79}" presName="composite" presStyleCnt="0"/>
      <dgm:spPr/>
    </dgm:pt>
    <dgm:pt modelId="{59A16159-C2A1-D347-A264-3ED8D64A4B0C}" type="pres">
      <dgm:prSet presAssocID="{DA4F61A8-8945-2D49-A55F-244E426F1A79}" presName="rect1" presStyleLbl="trAlignAcc1" presStyleIdx="8" presStyleCnt="11">
        <dgm:presLayoutVars>
          <dgm:bulletEnabled val="1"/>
        </dgm:presLayoutVars>
      </dgm:prSet>
      <dgm:spPr/>
    </dgm:pt>
    <dgm:pt modelId="{D5E55F1E-FE86-CE4D-89F3-1F7A6173CC20}" type="pres">
      <dgm:prSet presAssocID="{DA4F61A8-8945-2D49-A55F-244E426F1A79}" presName="rect2" presStyleLbl="fgImgPlace1" presStyleIdx="8" presStyleCnt="11"/>
      <dgm:spPr/>
    </dgm:pt>
    <dgm:pt modelId="{F8A3BEE7-278F-CE4E-8AFC-3494343EFCEB}" type="pres">
      <dgm:prSet presAssocID="{F10A6B8F-9C77-4644-A78D-42272D607F7B}" presName="sibTrans" presStyleCnt="0"/>
      <dgm:spPr/>
    </dgm:pt>
    <dgm:pt modelId="{AB088F12-A01B-0748-B50E-05AA2865D11E}" type="pres">
      <dgm:prSet presAssocID="{FCAE5607-4D10-E345-ABD1-F07561FC100A}" presName="composite" presStyleCnt="0"/>
      <dgm:spPr/>
    </dgm:pt>
    <dgm:pt modelId="{3FCC91E3-FBEB-C440-8A03-90689797869B}" type="pres">
      <dgm:prSet presAssocID="{FCAE5607-4D10-E345-ABD1-F07561FC100A}" presName="rect1" presStyleLbl="trAlignAcc1" presStyleIdx="9" presStyleCnt="11">
        <dgm:presLayoutVars>
          <dgm:bulletEnabled val="1"/>
        </dgm:presLayoutVars>
      </dgm:prSet>
      <dgm:spPr/>
    </dgm:pt>
    <dgm:pt modelId="{6EE8AE7F-346D-1146-B4E2-010C25EB1D5B}" type="pres">
      <dgm:prSet presAssocID="{FCAE5607-4D10-E345-ABD1-F07561FC100A}" presName="rect2" presStyleLbl="fgImgPlace1" presStyleIdx="9" presStyleCnt="11"/>
      <dgm:spPr/>
    </dgm:pt>
    <dgm:pt modelId="{5B7D345E-55DD-D141-82A6-1E6A7F325E11}" type="pres">
      <dgm:prSet presAssocID="{C5F5C4BD-9D92-CC4A-B949-50E451ADC32C}" presName="sibTrans" presStyleCnt="0"/>
      <dgm:spPr/>
    </dgm:pt>
    <dgm:pt modelId="{0EA45820-D69D-4E4B-A264-943DC5C2AAA5}" type="pres">
      <dgm:prSet presAssocID="{842C6E4C-D19F-4D4A-9084-30DD25243407}" presName="composite" presStyleCnt="0"/>
      <dgm:spPr/>
    </dgm:pt>
    <dgm:pt modelId="{3FBC4614-36EC-564E-8EAC-990F4559F16C}" type="pres">
      <dgm:prSet presAssocID="{842C6E4C-D19F-4D4A-9084-30DD25243407}" presName="rect1" presStyleLbl="trAlignAcc1" presStyleIdx="10" presStyleCnt="11">
        <dgm:presLayoutVars>
          <dgm:bulletEnabled val="1"/>
        </dgm:presLayoutVars>
      </dgm:prSet>
      <dgm:spPr/>
    </dgm:pt>
    <dgm:pt modelId="{7C66B0E4-8615-E642-83F5-8C58EFAAC86E}" type="pres">
      <dgm:prSet presAssocID="{842C6E4C-D19F-4D4A-9084-30DD25243407}" presName="rect2" presStyleLbl="fgImgPlace1" presStyleIdx="10" presStyleCnt="11"/>
      <dgm:spPr/>
    </dgm:pt>
  </dgm:ptLst>
  <dgm:cxnLst>
    <dgm:cxn modelId="{BC38AF06-87D2-3F4C-8DAB-2D6E3C1C3858}" srcId="{C6F25156-3355-3A40-9E6E-8FCBAFBED2DB}" destId="{F372D47F-D17C-A943-B030-7F18C2F136B6}" srcOrd="4" destOrd="0" parTransId="{9D796965-4D6D-A842-8C82-28B0E90B1E2C}" sibTransId="{C2358D1C-B522-8741-BC8E-D7106DA6DC07}"/>
    <dgm:cxn modelId="{E177AF12-C5E5-2947-B2E4-C0E3165520C4}" srcId="{C6F25156-3355-3A40-9E6E-8FCBAFBED2DB}" destId="{DA4F61A8-8945-2D49-A55F-244E426F1A79}" srcOrd="8" destOrd="0" parTransId="{62DDCBF1-CE65-4546-97A5-F29C4007CC75}" sibTransId="{F10A6B8F-9C77-4644-A78D-42272D607F7B}"/>
    <dgm:cxn modelId="{5B1DE420-AFD3-9140-97D5-5DED9715B91D}" type="presOf" srcId="{4EAC7161-A48F-0B41-B2D8-6D2BD4522E08}" destId="{C69444E4-7B51-8541-B778-C03050118817}" srcOrd="0" destOrd="0" presId="urn:microsoft.com/office/officeart/2008/layout/PictureStrips"/>
    <dgm:cxn modelId="{1A880332-A1B3-2643-BDA0-EC512244F271}" srcId="{C6F25156-3355-3A40-9E6E-8FCBAFBED2DB}" destId="{863AAD14-2620-6D48-A3D3-A482EE150611}" srcOrd="7" destOrd="0" parTransId="{BB4C5E1C-E6CA-8649-805E-3B631D435CD6}" sibTransId="{5D7E80F6-3DAD-7F43-AEE3-E5D28D6193CE}"/>
    <dgm:cxn modelId="{3CD1EF40-178D-8648-8274-ECB7BAB430F5}" type="presOf" srcId="{842C6E4C-D19F-4D4A-9084-30DD25243407}" destId="{3FBC4614-36EC-564E-8EAC-990F4559F16C}" srcOrd="0" destOrd="0" presId="urn:microsoft.com/office/officeart/2008/layout/PictureStrips"/>
    <dgm:cxn modelId="{C2D7065B-2D57-3E4D-81F6-E90F36BC5D66}" srcId="{C6F25156-3355-3A40-9E6E-8FCBAFBED2DB}" destId="{8C325133-007F-444A-BE3B-4B39140C0725}" srcOrd="0" destOrd="0" parTransId="{FC6D523B-8A9E-8044-9F96-A3DC551A0546}" sibTransId="{34511B51-6027-A84F-8DF1-EB14B1D8DB05}"/>
    <dgm:cxn modelId="{669A4660-74A2-284C-AA7B-0753E5C3FB29}" srcId="{C6F25156-3355-3A40-9E6E-8FCBAFBED2DB}" destId="{4EAC7161-A48F-0B41-B2D8-6D2BD4522E08}" srcOrd="3" destOrd="0" parTransId="{EE9C3D7A-ADB5-0745-8C51-5DE4D331BEDE}" sibTransId="{E947B230-92E6-1041-8A84-F4B2D19EA47E}"/>
    <dgm:cxn modelId="{350ABF43-36B5-2647-A618-16B657E90734}" type="presOf" srcId="{0D4FCA9B-D26F-5246-9EC9-88BA0EEB3349}" destId="{543227EC-11B2-454E-B3CA-057AC31653B0}" srcOrd="0" destOrd="0" presId="urn:microsoft.com/office/officeart/2008/layout/PictureStrips"/>
    <dgm:cxn modelId="{0B41626E-A0F3-AF4A-86A3-33D8C719CBE6}" type="presOf" srcId="{C6F25156-3355-3A40-9E6E-8FCBAFBED2DB}" destId="{8430B3B4-FE5F-B54F-BF0F-0E431EE512B6}" srcOrd="0" destOrd="0" presId="urn:microsoft.com/office/officeart/2008/layout/PictureStrips"/>
    <dgm:cxn modelId="{E668F680-2B53-1C4E-B7C8-D5747A586CFD}" type="presOf" srcId="{8C325133-007F-444A-BE3B-4B39140C0725}" destId="{B3D57534-2379-6540-9966-D32884DEEFC1}" srcOrd="0" destOrd="0" presId="urn:microsoft.com/office/officeart/2008/layout/PictureStrips"/>
    <dgm:cxn modelId="{33DC8F83-6B6C-5F4D-842F-D59A4E7C0210}" srcId="{C6F25156-3355-3A40-9E6E-8FCBAFBED2DB}" destId="{0D4FCA9B-D26F-5246-9EC9-88BA0EEB3349}" srcOrd="6" destOrd="0" parTransId="{37151FD5-E5E3-114C-BE7D-D88624F5757F}" sibTransId="{A3596943-A882-E846-9427-8B86B50A74D9}"/>
    <dgm:cxn modelId="{6B9BA484-DB26-D743-8028-FEE6A09D1B35}" type="presOf" srcId="{24571A6C-F87F-A942-8235-1061877C1AF0}" destId="{14AF9BD2-A97E-B541-A014-C5303C375C6F}" srcOrd="0" destOrd="0" presId="urn:microsoft.com/office/officeart/2008/layout/PictureStrips"/>
    <dgm:cxn modelId="{D2EB038D-54C2-2449-A029-B112A757B28F}" srcId="{C6F25156-3355-3A40-9E6E-8FCBAFBED2DB}" destId="{8AA927F9-6531-2944-AA2E-14E4311E26EC}" srcOrd="2" destOrd="0" parTransId="{BB0A1BCA-0C72-B84E-A792-C272D3C2AC47}" sibTransId="{6184158B-54FC-DB4F-BA49-593D240B7FD1}"/>
    <dgm:cxn modelId="{62794696-D842-BE42-B0F7-7C5242196D85}" type="presOf" srcId="{8AA927F9-6531-2944-AA2E-14E4311E26EC}" destId="{26FD1FB7-22BA-D644-ACD8-AE8919807C67}" srcOrd="0" destOrd="0" presId="urn:microsoft.com/office/officeart/2008/layout/PictureStrips"/>
    <dgm:cxn modelId="{5BFC3097-F731-914B-A2D2-66AFA9C54AE3}" type="presOf" srcId="{DA4F61A8-8945-2D49-A55F-244E426F1A79}" destId="{59A16159-C2A1-D347-A264-3ED8D64A4B0C}" srcOrd="0" destOrd="0" presId="urn:microsoft.com/office/officeart/2008/layout/PictureStrips"/>
    <dgm:cxn modelId="{3F16C2A7-85CD-0A49-9A20-88C08F6C51E3}" type="presOf" srcId="{863AAD14-2620-6D48-A3D3-A482EE150611}" destId="{0963C2EF-8ED0-8749-B9AC-2262D4CC4B92}" srcOrd="0" destOrd="0" presId="urn:microsoft.com/office/officeart/2008/layout/PictureStrips"/>
    <dgm:cxn modelId="{4702BFAA-4EE8-654C-A87B-305992322680}" srcId="{C6F25156-3355-3A40-9E6E-8FCBAFBED2DB}" destId="{62070CFB-D4CE-A443-ABB5-5E60CF6601C4}" srcOrd="5" destOrd="0" parTransId="{02FC6D70-2E87-DA42-A162-A5EDD1F621D4}" sibTransId="{4D5A1093-3ED3-D949-9A8A-A09A4AF65463}"/>
    <dgm:cxn modelId="{FBA507B3-219D-294D-8CEE-C3E7D99721B1}" srcId="{C6F25156-3355-3A40-9E6E-8FCBAFBED2DB}" destId="{24571A6C-F87F-A942-8235-1061877C1AF0}" srcOrd="1" destOrd="0" parTransId="{A56C6767-0C94-FC40-89BF-4DACA3A5F98E}" sibTransId="{353A0A13-05A5-FD49-9AF9-F63614E65855}"/>
    <dgm:cxn modelId="{079B8DB5-7A06-4A42-8C3A-C344A11570E2}" type="presOf" srcId="{62070CFB-D4CE-A443-ABB5-5E60CF6601C4}" destId="{CFB32121-0B70-CC47-977D-C376F1E58EBD}" srcOrd="0" destOrd="0" presId="urn:microsoft.com/office/officeart/2008/layout/PictureStrips"/>
    <dgm:cxn modelId="{64110BC2-E434-0543-9845-F5E8D056FA6A}" type="presOf" srcId="{FCAE5607-4D10-E345-ABD1-F07561FC100A}" destId="{3FCC91E3-FBEB-C440-8A03-90689797869B}" srcOrd="0" destOrd="0" presId="urn:microsoft.com/office/officeart/2008/layout/PictureStrips"/>
    <dgm:cxn modelId="{ADDD37CD-CA27-C644-9F8C-4E89A8D06639}" srcId="{C6F25156-3355-3A40-9E6E-8FCBAFBED2DB}" destId="{842C6E4C-D19F-4D4A-9084-30DD25243407}" srcOrd="10" destOrd="0" parTransId="{45B4F5AC-A1C5-DE48-8F2E-A9F14D6988F4}" sibTransId="{D266ECD5-0AD4-E641-9943-4FF7510364B3}"/>
    <dgm:cxn modelId="{545232E9-8256-3242-B0FF-A3C5ABED1A14}" type="presOf" srcId="{F372D47F-D17C-A943-B030-7F18C2F136B6}" destId="{2A70974A-8B31-B34C-A9F1-E00C8CB78C83}" srcOrd="0" destOrd="0" presId="urn:microsoft.com/office/officeart/2008/layout/PictureStrips"/>
    <dgm:cxn modelId="{A93843FA-C47F-4F4A-92EA-2AA78776DA4E}" srcId="{C6F25156-3355-3A40-9E6E-8FCBAFBED2DB}" destId="{FCAE5607-4D10-E345-ABD1-F07561FC100A}" srcOrd="9" destOrd="0" parTransId="{3A8048A8-DDDF-6B43-8B2D-11978C0B7364}" sibTransId="{C5F5C4BD-9D92-CC4A-B949-50E451ADC32C}"/>
    <dgm:cxn modelId="{5D461E4A-2487-524D-BCD2-49B32E9C5994}" type="presParOf" srcId="{8430B3B4-FE5F-B54F-BF0F-0E431EE512B6}" destId="{A28951A3-DA90-6E4A-9907-A53D17EC8898}" srcOrd="0" destOrd="0" presId="urn:microsoft.com/office/officeart/2008/layout/PictureStrips"/>
    <dgm:cxn modelId="{AA88DB60-659C-7B41-B7FA-3EC1BDE1C178}" type="presParOf" srcId="{A28951A3-DA90-6E4A-9907-A53D17EC8898}" destId="{B3D57534-2379-6540-9966-D32884DEEFC1}" srcOrd="0" destOrd="0" presId="urn:microsoft.com/office/officeart/2008/layout/PictureStrips"/>
    <dgm:cxn modelId="{731B8719-C293-3B48-9A86-3CDE9FCD31AC}" type="presParOf" srcId="{A28951A3-DA90-6E4A-9907-A53D17EC8898}" destId="{2ABDF660-19DA-3343-BD98-8D4A752FE1FA}" srcOrd="1" destOrd="0" presId="urn:microsoft.com/office/officeart/2008/layout/PictureStrips"/>
    <dgm:cxn modelId="{9573F426-806B-B247-9C1B-AF83C433FC16}" type="presParOf" srcId="{8430B3B4-FE5F-B54F-BF0F-0E431EE512B6}" destId="{0C8C5571-7EC1-CB49-8ADE-7332618AE8CE}" srcOrd="1" destOrd="0" presId="urn:microsoft.com/office/officeart/2008/layout/PictureStrips"/>
    <dgm:cxn modelId="{21078EA8-76CF-E14A-AB00-B4097271B499}" type="presParOf" srcId="{8430B3B4-FE5F-B54F-BF0F-0E431EE512B6}" destId="{22E0E7AB-2C5A-BC4C-8BF0-93F483EC4533}" srcOrd="2" destOrd="0" presId="urn:microsoft.com/office/officeart/2008/layout/PictureStrips"/>
    <dgm:cxn modelId="{1A0C0D3C-6526-6F42-A249-C307D06B8064}" type="presParOf" srcId="{22E0E7AB-2C5A-BC4C-8BF0-93F483EC4533}" destId="{14AF9BD2-A97E-B541-A014-C5303C375C6F}" srcOrd="0" destOrd="0" presId="urn:microsoft.com/office/officeart/2008/layout/PictureStrips"/>
    <dgm:cxn modelId="{5ED77EE8-E155-D840-BB31-D2180E9ED04E}" type="presParOf" srcId="{22E0E7AB-2C5A-BC4C-8BF0-93F483EC4533}" destId="{A448E8FC-163C-3348-90C5-04D57E78C200}" srcOrd="1" destOrd="0" presId="urn:microsoft.com/office/officeart/2008/layout/PictureStrips"/>
    <dgm:cxn modelId="{B09E2DA9-FBD1-6146-84B7-580A9EDF7743}" type="presParOf" srcId="{8430B3B4-FE5F-B54F-BF0F-0E431EE512B6}" destId="{3452EC7C-802A-EB43-AD3A-D4193179E74A}" srcOrd="3" destOrd="0" presId="urn:microsoft.com/office/officeart/2008/layout/PictureStrips"/>
    <dgm:cxn modelId="{B3CFCD4F-9920-BB46-93C8-9712B3BED4FA}" type="presParOf" srcId="{8430B3B4-FE5F-B54F-BF0F-0E431EE512B6}" destId="{719CF5B7-6FCE-0F4A-8E58-FB0C2FD555D1}" srcOrd="4" destOrd="0" presId="urn:microsoft.com/office/officeart/2008/layout/PictureStrips"/>
    <dgm:cxn modelId="{9497D58F-D8E3-FB49-97B9-3EA30D839FB1}" type="presParOf" srcId="{719CF5B7-6FCE-0F4A-8E58-FB0C2FD555D1}" destId="{26FD1FB7-22BA-D644-ACD8-AE8919807C67}" srcOrd="0" destOrd="0" presId="urn:microsoft.com/office/officeart/2008/layout/PictureStrips"/>
    <dgm:cxn modelId="{930B7342-B6E8-1A49-B1B3-EED8291A2814}" type="presParOf" srcId="{719CF5B7-6FCE-0F4A-8E58-FB0C2FD555D1}" destId="{7E1FE8C4-5F93-BF4B-B126-8BAEC6B37020}" srcOrd="1" destOrd="0" presId="urn:microsoft.com/office/officeart/2008/layout/PictureStrips"/>
    <dgm:cxn modelId="{BFCBC8E1-D941-F34D-B4CE-6073DD00AACD}" type="presParOf" srcId="{8430B3B4-FE5F-B54F-BF0F-0E431EE512B6}" destId="{9BA2656E-8859-E54E-9A33-DFC2016AEB47}" srcOrd="5" destOrd="0" presId="urn:microsoft.com/office/officeart/2008/layout/PictureStrips"/>
    <dgm:cxn modelId="{9E4FAB30-02E1-2348-908A-A7C27D25AA51}" type="presParOf" srcId="{8430B3B4-FE5F-B54F-BF0F-0E431EE512B6}" destId="{E81E0713-8F7E-B742-9487-154A126A72A5}" srcOrd="6" destOrd="0" presId="urn:microsoft.com/office/officeart/2008/layout/PictureStrips"/>
    <dgm:cxn modelId="{58503898-B74E-AE4F-A2BD-CDD1830CE2C5}" type="presParOf" srcId="{E81E0713-8F7E-B742-9487-154A126A72A5}" destId="{C69444E4-7B51-8541-B778-C03050118817}" srcOrd="0" destOrd="0" presId="urn:microsoft.com/office/officeart/2008/layout/PictureStrips"/>
    <dgm:cxn modelId="{5DDBF667-01F3-F941-81D5-0FD34C08CACB}" type="presParOf" srcId="{E81E0713-8F7E-B742-9487-154A126A72A5}" destId="{C76AAD18-889D-7646-A930-4F0B7EA5553D}" srcOrd="1" destOrd="0" presId="urn:microsoft.com/office/officeart/2008/layout/PictureStrips"/>
    <dgm:cxn modelId="{DA6C0DBB-417A-9648-907D-1C0BD97B1EAA}" type="presParOf" srcId="{8430B3B4-FE5F-B54F-BF0F-0E431EE512B6}" destId="{474F78A1-5FCC-E84C-BB61-27DDFA564BFB}" srcOrd="7" destOrd="0" presId="urn:microsoft.com/office/officeart/2008/layout/PictureStrips"/>
    <dgm:cxn modelId="{E9A918A8-63C5-4C40-B4F9-7D42B01114DE}" type="presParOf" srcId="{8430B3B4-FE5F-B54F-BF0F-0E431EE512B6}" destId="{B51C8B8E-FDB3-FE42-880A-80DD762C2515}" srcOrd="8" destOrd="0" presId="urn:microsoft.com/office/officeart/2008/layout/PictureStrips"/>
    <dgm:cxn modelId="{28DE3C27-B151-964E-AC71-4E1699856C1D}" type="presParOf" srcId="{B51C8B8E-FDB3-FE42-880A-80DD762C2515}" destId="{2A70974A-8B31-B34C-A9F1-E00C8CB78C83}" srcOrd="0" destOrd="0" presId="urn:microsoft.com/office/officeart/2008/layout/PictureStrips"/>
    <dgm:cxn modelId="{28EC862F-AB2A-2E4D-9B94-94787BB0B007}" type="presParOf" srcId="{B51C8B8E-FDB3-FE42-880A-80DD762C2515}" destId="{1129DF03-591F-F347-A65E-CF44A692D708}" srcOrd="1" destOrd="0" presId="urn:microsoft.com/office/officeart/2008/layout/PictureStrips"/>
    <dgm:cxn modelId="{D59CEA1D-1414-AD42-A5F4-9E8CC31B6062}" type="presParOf" srcId="{8430B3B4-FE5F-B54F-BF0F-0E431EE512B6}" destId="{62C9BB44-DE3C-8A41-B284-16C2FA3C6773}" srcOrd="9" destOrd="0" presId="urn:microsoft.com/office/officeart/2008/layout/PictureStrips"/>
    <dgm:cxn modelId="{1F187214-555D-9B40-9BB4-98A3B92A10E4}" type="presParOf" srcId="{8430B3B4-FE5F-B54F-BF0F-0E431EE512B6}" destId="{7330B4E9-B24D-4E4D-BC54-C24D13963F42}" srcOrd="10" destOrd="0" presId="urn:microsoft.com/office/officeart/2008/layout/PictureStrips"/>
    <dgm:cxn modelId="{CFCCFF33-4602-0D43-AD1A-C81EA769BCB7}" type="presParOf" srcId="{7330B4E9-B24D-4E4D-BC54-C24D13963F42}" destId="{CFB32121-0B70-CC47-977D-C376F1E58EBD}" srcOrd="0" destOrd="0" presId="urn:microsoft.com/office/officeart/2008/layout/PictureStrips"/>
    <dgm:cxn modelId="{43C761AB-E02E-4E46-B060-0D052B522568}" type="presParOf" srcId="{7330B4E9-B24D-4E4D-BC54-C24D13963F42}" destId="{CF98E071-99CE-4A48-A234-38904A1E800E}" srcOrd="1" destOrd="0" presId="urn:microsoft.com/office/officeart/2008/layout/PictureStrips"/>
    <dgm:cxn modelId="{9635C2E9-1263-A149-94E2-72D6E50D6C88}" type="presParOf" srcId="{8430B3B4-FE5F-B54F-BF0F-0E431EE512B6}" destId="{2D2240AA-156F-B54E-9A8B-B983BECF40A3}" srcOrd="11" destOrd="0" presId="urn:microsoft.com/office/officeart/2008/layout/PictureStrips"/>
    <dgm:cxn modelId="{00C73068-57FF-8E45-80A4-2B420C95F557}" type="presParOf" srcId="{8430B3B4-FE5F-B54F-BF0F-0E431EE512B6}" destId="{8189B58A-AA54-3746-BCB3-0FCE39746D0A}" srcOrd="12" destOrd="0" presId="urn:microsoft.com/office/officeart/2008/layout/PictureStrips"/>
    <dgm:cxn modelId="{8DB59EDF-E318-6E49-ACAE-1185CDA1D60E}" type="presParOf" srcId="{8189B58A-AA54-3746-BCB3-0FCE39746D0A}" destId="{543227EC-11B2-454E-B3CA-057AC31653B0}" srcOrd="0" destOrd="0" presId="urn:microsoft.com/office/officeart/2008/layout/PictureStrips"/>
    <dgm:cxn modelId="{0D551F67-6600-5C4E-B87E-51DDE9E6E90C}" type="presParOf" srcId="{8189B58A-AA54-3746-BCB3-0FCE39746D0A}" destId="{8DD6D9C5-896E-FA40-8E39-B3160146E3CF}" srcOrd="1" destOrd="0" presId="urn:microsoft.com/office/officeart/2008/layout/PictureStrips"/>
    <dgm:cxn modelId="{5717DC9A-A512-C74A-BC65-213576C3A11B}" type="presParOf" srcId="{8430B3B4-FE5F-B54F-BF0F-0E431EE512B6}" destId="{E74CDA95-9F38-F14B-A603-406B07C443BA}" srcOrd="13" destOrd="0" presId="urn:microsoft.com/office/officeart/2008/layout/PictureStrips"/>
    <dgm:cxn modelId="{49C5DB37-3F0F-DC4C-BF14-356F6885437D}" type="presParOf" srcId="{8430B3B4-FE5F-B54F-BF0F-0E431EE512B6}" destId="{F498BAB1-A4F2-2946-A545-342D351D60EE}" srcOrd="14" destOrd="0" presId="urn:microsoft.com/office/officeart/2008/layout/PictureStrips"/>
    <dgm:cxn modelId="{DDD0E9CC-E0A8-BE42-90DC-586EB7EAAC6A}" type="presParOf" srcId="{F498BAB1-A4F2-2946-A545-342D351D60EE}" destId="{0963C2EF-8ED0-8749-B9AC-2262D4CC4B92}" srcOrd="0" destOrd="0" presId="urn:microsoft.com/office/officeart/2008/layout/PictureStrips"/>
    <dgm:cxn modelId="{B0CA904C-0794-EA40-B203-22E635902A12}" type="presParOf" srcId="{F498BAB1-A4F2-2946-A545-342D351D60EE}" destId="{D63E214A-3F6D-4344-81BA-767E1A1DCB79}" srcOrd="1" destOrd="0" presId="urn:microsoft.com/office/officeart/2008/layout/PictureStrips"/>
    <dgm:cxn modelId="{5377AF05-6DD2-5940-B66A-B3F35C89B0A8}" type="presParOf" srcId="{8430B3B4-FE5F-B54F-BF0F-0E431EE512B6}" destId="{74BB9D84-0D6C-4B4E-9A83-2A38F229756C}" srcOrd="15" destOrd="0" presId="urn:microsoft.com/office/officeart/2008/layout/PictureStrips"/>
    <dgm:cxn modelId="{FA57233A-6788-CC45-BEC5-61A2E05875CD}" type="presParOf" srcId="{8430B3B4-FE5F-B54F-BF0F-0E431EE512B6}" destId="{A99EBE7E-79F3-B646-A5C5-F60FFDA1D5FD}" srcOrd="16" destOrd="0" presId="urn:microsoft.com/office/officeart/2008/layout/PictureStrips"/>
    <dgm:cxn modelId="{69458E5F-DEA7-F74C-BCE5-ECE905313782}" type="presParOf" srcId="{A99EBE7E-79F3-B646-A5C5-F60FFDA1D5FD}" destId="{59A16159-C2A1-D347-A264-3ED8D64A4B0C}" srcOrd="0" destOrd="0" presId="urn:microsoft.com/office/officeart/2008/layout/PictureStrips"/>
    <dgm:cxn modelId="{9C3313A2-A08A-0447-AB3E-CB7A9C3DEEA4}" type="presParOf" srcId="{A99EBE7E-79F3-B646-A5C5-F60FFDA1D5FD}" destId="{D5E55F1E-FE86-CE4D-89F3-1F7A6173CC20}" srcOrd="1" destOrd="0" presId="urn:microsoft.com/office/officeart/2008/layout/PictureStrips"/>
    <dgm:cxn modelId="{1A4DC774-50AF-324F-8A33-276C1C2DF3CE}" type="presParOf" srcId="{8430B3B4-FE5F-B54F-BF0F-0E431EE512B6}" destId="{F8A3BEE7-278F-CE4E-8AFC-3494343EFCEB}" srcOrd="17" destOrd="0" presId="urn:microsoft.com/office/officeart/2008/layout/PictureStrips"/>
    <dgm:cxn modelId="{CA33EDD3-DA23-E642-B82C-69964D2B2094}" type="presParOf" srcId="{8430B3B4-FE5F-B54F-BF0F-0E431EE512B6}" destId="{AB088F12-A01B-0748-B50E-05AA2865D11E}" srcOrd="18" destOrd="0" presId="urn:microsoft.com/office/officeart/2008/layout/PictureStrips"/>
    <dgm:cxn modelId="{FDC9B325-3E60-C94E-9088-104247B7CCA8}" type="presParOf" srcId="{AB088F12-A01B-0748-B50E-05AA2865D11E}" destId="{3FCC91E3-FBEB-C440-8A03-90689797869B}" srcOrd="0" destOrd="0" presId="urn:microsoft.com/office/officeart/2008/layout/PictureStrips"/>
    <dgm:cxn modelId="{08B74593-4431-EF48-84DE-235A2D44F03E}" type="presParOf" srcId="{AB088F12-A01B-0748-B50E-05AA2865D11E}" destId="{6EE8AE7F-346D-1146-B4E2-010C25EB1D5B}" srcOrd="1" destOrd="0" presId="urn:microsoft.com/office/officeart/2008/layout/PictureStrips"/>
    <dgm:cxn modelId="{1879C7DA-B7CA-964A-B51E-A4DBF2CA6097}" type="presParOf" srcId="{8430B3B4-FE5F-B54F-BF0F-0E431EE512B6}" destId="{5B7D345E-55DD-D141-82A6-1E6A7F325E11}" srcOrd="19" destOrd="0" presId="urn:microsoft.com/office/officeart/2008/layout/PictureStrips"/>
    <dgm:cxn modelId="{0E388E30-1773-644A-9D73-190AF47CF937}" type="presParOf" srcId="{8430B3B4-FE5F-B54F-BF0F-0E431EE512B6}" destId="{0EA45820-D69D-4E4B-A264-943DC5C2AAA5}" srcOrd="20" destOrd="0" presId="urn:microsoft.com/office/officeart/2008/layout/PictureStrips"/>
    <dgm:cxn modelId="{C8309C19-1F32-4A4D-BD94-4FE7647DC7D2}" type="presParOf" srcId="{0EA45820-D69D-4E4B-A264-943DC5C2AAA5}" destId="{3FBC4614-36EC-564E-8EAC-990F4559F16C}" srcOrd="0" destOrd="0" presId="urn:microsoft.com/office/officeart/2008/layout/PictureStrips"/>
    <dgm:cxn modelId="{5AF34598-4BC0-9C44-83E6-C8442055E780}" type="presParOf" srcId="{0EA45820-D69D-4E4B-A264-943DC5C2AAA5}" destId="{7C66B0E4-8615-E642-83F5-8C58EFAAC86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42F0775-3AC4-6C4E-87D7-307B4C19A8A5}" type="doc">
      <dgm:prSet loTypeId="urn:microsoft.com/office/officeart/2005/8/layout/matrix3" loCatId="" qsTypeId="urn:microsoft.com/office/officeart/2005/8/quickstyle/simple1" qsCatId="simple" csTypeId="urn:microsoft.com/office/officeart/2005/8/colors/accent1_2" csCatId="accent1" phldr="1"/>
      <dgm:spPr/>
    </dgm:pt>
    <dgm:pt modelId="{E508617F-1B93-1C4B-95A0-E702CE8BDDDD}">
      <dgm:prSet phldrT="[Text]"/>
      <dgm:spPr/>
      <dgm:t>
        <a:bodyPr/>
        <a:lstStyle/>
        <a:p>
          <a:r>
            <a:rPr lang="tr-TR" noProof="0" dirty="0"/>
            <a:t>Süreç Planı, Uygulama Kılavuzları</a:t>
          </a:r>
        </a:p>
      </dgm:t>
    </dgm:pt>
    <dgm:pt modelId="{2FCBE749-EBAD-D24B-AC93-630EDC9A2E23}" type="parTrans" cxnId="{107B26A2-FE15-C34E-99D7-4783F727494F}">
      <dgm:prSet/>
      <dgm:spPr/>
      <dgm:t>
        <a:bodyPr/>
        <a:lstStyle/>
        <a:p>
          <a:endParaRPr lang="en-US"/>
        </a:p>
      </dgm:t>
    </dgm:pt>
    <dgm:pt modelId="{CBAB7A1D-1C11-C340-9639-2E2907E1AC0A}" type="sibTrans" cxnId="{107B26A2-FE15-C34E-99D7-4783F727494F}">
      <dgm:prSet/>
      <dgm:spPr/>
      <dgm:t>
        <a:bodyPr/>
        <a:lstStyle/>
        <a:p>
          <a:endParaRPr lang="en-US"/>
        </a:p>
      </dgm:t>
    </dgm:pt>
    <dgm:pt modelId="{61113B21-CE14-8942-9ED3-0906270EC3FC}">
      <dgm:prSet phldrT="[Text]"/>
      <dgm:spPr/>
      <dgm:t>
        <a:bodyPr/>
        <a:lstStyle/>
        <a:p>
          <a:r>
            <a:rPr lang="tr-TR" noProof="0" dirty="0"/>
            <a:t>Veriler ve Raporlaştırma</a:t>
          </a:r>
        </a:p>
      </dgm:t>
    </dgm:pt>
    <dgm:pt modelId="{90D24C15-866D-EC4E-BB70-55990D5DC720}" type="parTrans" cxnId="{4C598AB2-5DD9-C64F-A48F-3EB57CAA95A9}">
      <dgm:prSet/>
      <dgm:spPr/>
      <dgm:t>
        <a:bodyPr/>
        <a:lstStyle/>
        <a:p>
          <a:endParaRPr lang="en-US"/>
        </a:p>
      </dgm:t>
    </dgm:pt>
    <dgm:pt modelId="{242A19F9-0BAB-AC4A-8212-D45249C1C4C8}" type="sibTrans" cxnId="{4C598AB2-5DD9-C64F-A48F-3EB57CAA95A9}">
      <dgm:prSet/>
      <dgm:spPr/>
      <dgm:t>
        <a:bodyPr/>
        <a:lstStyle/>
        <a:p>
          <a:endParaRPr lang="en-US"/>
        </a:p>
      </dgm:t>
    </dgm:pt>
    <dgm:pt modelId="{DA9A324B-47DE-994C-BE64-BA4195E2D54B}">
      <dgm:prSet phldrT="[Text]"/>
      <dgm:spPr/>
      <dgm:t>
        <a:bodyPr/>
        <a:lstStyle/>
        <a:p>
          <a:r>
            <a:rPr lang="tr-TR" noProof="0" dirty="0"/>
            <a:t>Uygulama Liderleri ve Bakanlık Yetkilileri</a:t>
          </a:r>
        </a:p>
      </dgm:t>
    </dgm:pt>
    <dgm:pt modelId="{E0F2B208-A009-A449-A7A8-CD7E30A8CD6C}" type="parTrans" cxnId="{EF1DB079-1B89-4B40-919F-7E2BD204FC53}">
      <dgm:prSet/>
      <dgm:spPr/>
      <dgm:t>
        <a:bodyPr/>
        <a:lstStyle/>
        <a:p>
          <a:endParaRPr lang="en-US"/>
        </a:p>
      </dgm:t>
    </dgm:pt>
    <dgm:pt modelId="{C553864F-6F96-CC4C-BD98-A5FB2D74F771}" type="sibTrans" cxnId="{EF1DB079-1B89-4B40-919F-7E2BD204FC53}">
      <dgm:prSet/>
      <dgm:spPr/>
      <dgm:t>
        <a:bodyPr/>
        <a:lstStyle/>
        <a:p>
          <a:endParaRPr lang="en-US"/>
        </a:p>
      </dgm:t>
    </dgm:pt>
    <dgm:pt modelId="{505935B6-5D52-F54E-8043-E4784CF897DA}">
      <dgm:prSet phldrT="[Text]"/>
      <dgm:spPr/>
      <dgm:t>
        <a:bodyPr/>
        <a:lstStyle/>
        <a:p>
          <a:pPr>
            <a:buClrTx/>
            <a:buSzTx/>
            <a:buFontTx/>
            <a:buNone/>
          </a:pPr>
          <a:r>
            <a:rPr lang="tr-TR" noProof="0" dirty="0"/>
            <a:t>Öğretmen Eğitimi, Eğitici Eğitimi, Güncelleme Semineri</a:t>
          </a:r>
        </a:p>
      </dgm:t>
    </dgm:pt>
    <dgm:pt modelId="{0BFCE86D-B797-2046-9F77-034C7EB38050}" type="parTrans" cxnId="{85EA4A57-55A0-CB4E-9215-E85BB2176059}">
      <dgm:prSet/>
      <dgm:spPr/>
      <dgm:t>
        <a:bodyPr/>
        <a:lstStyle/>
        <a:p>
          <a:endParaRPr lang="en-US"/>
        </a:p>
      </dgm:t>
    </dgm:pt>
    <dgm:pt modelId="{1310537B-18CB-4A41-A19E-BDF6D263FA11}" type="sibTrans" cxnId="{85EA4A57-55A0-CB4E-9215-E85BB2176059}">
      <dgm:prSet/>
      <dgm:spPr/>
      <dgm:t>
        <a:bodyPr/>
        <a:lstStyle/>
        <a:p>
          <a:endParaRPr lang="en-US"/>
        </a:p>
      </dgm:t>
    </dgm:pt>
    <dgm:pt modelId="{805F35A9-7EE5-CA43-BC25-32714B832061}" type="pres">
      <dgm:prSet presAssocID="{342F0775-3AC4-6C4E-87D7-307B4C19A8A5}" presName="matrix" presStyleCnt="0">
        <dgm:presLayoutVars>
          <dgm:chMax val="1"/>
          <dgm:dir/>
          <dgm:resizeHandles val="exact"/>
        </dgm:presLayoutVars>
      </dgm:prSet>
      <dgm:spPr/>
    </dgm:pt>
    <dgm:pt modelId="{CE0201D2-73CB-4E42-8EEE-3918869C5B99}" type="pres">
      <dgm:prSet presAssocID="{342F0775-3AC4-6C4E-87D7-307B4C19A8A5}" presName="diamond" presStyleLbl="bgShp" presStyleIdx="0" presStyleCnt="1" custLinFactNeighborX="8354"/>
      <dgm:spPr/>
    </dgm:pt>
    <dgm:pt modelId="{8C03B320-F1FB-314F-8710-240AE93A26FF}" type="pres">
      <dgm:prSet presAssocID="{342F0775-3AC4-6C4E-87D7-307B4C19A8A5}" presName="quad1" presStyleLbl="node1" presStyleIdx="0" presStyleCnt="4">
        <dgm:presLayoutVars>
          <dgm:chMax val="0"/>
          <dgm:chPref val="0"/>
          <dgm:bulletEnabled val="1"/>
        </dgm:presLayoutVars>
      </dgm:prSet>
      <dgm:spPr/>
    </dgm:pt>
    <dgm:pt modelId="{F59CD786-3FCF-4F43-837A-D20E996E10FC}" type="pres">
      <dgm:prSet presAssocID="{342F0775-3AC4-6C4E-87D7-307B4C19A8A5}" presName="quad2" presStyleLbl="node1" presStyleIdx="1" presStyleCnt="4">
        <dgm:presLayoutVars>
          <dgm:chMax val="0"/>
          <dgm:chPref val="0"/>
          <dgm:bulletEnabled val="1"/>
        </dgm:presLayoutVars>
      </dgm:prSet>
      <dgm:spPr/>
    </dgm:pt>
    <dgm:pt modelId="{9973C47E-5830-CE4C-A506-A9F87D763C4A}" type="pres">
      <dgm:prSet presAssocID="{342F0775-3AC4-6C4E-87D7-307B4C19A8A5}" presName="quad3" presStyleLbl="node1" presStyleIdx="2" presStyleCnt="4">
        <dgm:presLayoutVars>
          <dgm:chMax val="0"/>
          <dgm:chPref val="0"/>
          <dgm:bulletEnabled val="1"/>
        </dgm:presLayoutVars>
      </dgm:prSet>
      <dgm:spPr/>
    </dgm:pt>
    <dgm:pt modelId="{4C3A2B53-5FA5-104F-B109-BEFC04959A8F}" type="pres">
      <dgm:prSet presAssocID="{342F0775-3AC4-6C4E-87D7-307B4C19A8A5}" presName="quad4" presStyleLbl="node1" presStyleIdx="3" presStyleCnt="4">
        <dgm:presLayoutVars>
          <dgm:chMax val="0"/>
          <dgm:chPref val="0"/>
          <dgm:bulletEnabled val="1"/>
        </dgm:presLayoutVars>
      </dgm:prSet>
      <dgm:spPr/>
    </dgm:pt>
  </dgm:ptLst>
  <dgm:cxnLst>
    <dgm:cxn modelId="{1824AF0B-5CE2-684A-9764-44A645AA337B}" type="presOf" srcId="{505935B6-5D52-F54E-8043-E4784CF897DA}" destId="{4C3A2B53-5FA5-104F-B109-BEFC04959A8F}" srcOrd="0" destOrd="0" presId="urn:microsoft.com/office/officeart/2005/8/layout/matrix3"/>
    <dgm:cxn modelId="{8F438450-2E28-AE43-ACF3-EC6F58ECA6A9}" type="presOf" srcId="{342F0775-3AC4-6C4E-87D7-307B4C19A8A5}" destId="{805F35A9-7EE5-CA43-BC25-32714B832061}" srcOrd="0" destOrd="0" presId="urn:microsoft.com/office/officeart/2005/8/layout/matrix3"/>
    <dgm:cxn modelId="{85EA4A57-55A0-CB4E-9215-E85BB2176059}" srcId="{342F0775-3AC4-6C4E-87D7-307B4C19A8A5}" destId="{505935B6-5D52-F54E-8043-E4784CF897DA}" srcOrd="3" destOrd="0" parTransId="{0BFCE86D-B797-2046-9F77-034C7EB38050}" sibTransId="{1310537B-18CB-4A41-A19E-BDF6D263FA11}"/>
    <dgm:cxn modelId="{EF1DB079-1B89-4B40-919F-7E2BD204FC53}" srcId="{342F0775-3AC4-6C4E-87D7-307B4C19A8A5}" destId="{DA9A324B-47DE-994C-BE64-BA4195E2D54B}" srcOrd="2" destOrd="0" parTransId="{E0F2B208-A009-A449-A7A8-CD7E30A8CD6C}" sibTransId="{C553864F-6F96-CC4C-BD98-A5FB2D74F771}"/>
    <dgm:cxn modelId="{96B4BD99-B320-7F42-85D2-1C378AEF8C9D}" type="presOf" srcId="{DA9A324B-47DE-994C-BE64-BA4195E2D54B}" destId="{9973C47E-5830-CE4C-A506-A9F87D763C4A}" srcOrd="0" destOrd="0" presId="urn:microsoft.com/office/officeart/2005/8/layout/matrix3"/>
    <dgm:cxn modelId="{107B26A2-FE15-C34E-99D7-4783F727494F}" srcId="{342F0775-3AC4-6C4E-87D7-307B4C19A8A5}" destId="{E508617F-1B93-1C4B-95A0-E702CE8BDDDD}" srcOrd="1" destOrd="0" parTransId="{2FCBE749-EBAD-D24B-AC93-630EDC9A2E23}" sibTransId="{CBAB7A1D-1C11-C340-9639-2E2907E1AC0A}"/>
    <dgm:cxn modelId="{A4B150A7-5DEE-0347-86B2-60B742B9C9F7}" type="presOf" srcId="{61113B21-CE14-8942-9ED3-0906270EC3FC}" destId="{8C03B320-F1FB-314F-8710-240AE93A26FF}" srcOrd="0" destOrd="0" presId="urn:microsoft.com/office/officeart/2005/8/layout/matrix3"/>
    <dgm:cxn modelId="{CB2861B1-152C-F742-A0E4-346204717BDF}" type="presOf" srcId="{E508617F-1B93-1C4B-95A0-E702CE8BDDDD}" destId="{F59CD786-3FCF-4F43-837A-D20E996E10FC}" srcOrd="0" destOrd="0" presId="urn:microsoft.com/office/officeart/2005/8/layout/matrix3"/>
    <dgm:cxn modelId="{4C598AB2-5DD9-C64F-A48F-3EB57CAA95A9}" srcId="{342F0775-3AC4-6C4E-87D7-307B4C19A8A5}" destId="{61113B21-CE14-8942-9ED3-0906270EC3FC}" srcOrd="0" destOrd="0" parTransId="{90D24C15-866D-EC4E-BB70-55990D5DC720}" sibTransId="{242A19F9-0BAB-AC4A-8212-D45249C1C4C8}"/>
    <dgm:cxn modelId="{8905DD41-EE13-244B-A1CD-4EA24153528B}" type="presParOf" srcId="{805F35A9-7EE5-CA43-BC25-32714B832061}" destId="{CE0201D2-73CB-4E42-8EEE-3918869C5B99}" srcOrd="0" destOrd="0" presId="urn:microsoft.com/office/officeart/2005/8/layout/matrix3"/>
    <dgm:cxn modelId="{29CDBBCD-4C60-0E40-A950-6D7E9173D1C8}" type="presParOf" srcId="{805F35A9-7EE5-CA43-BC25-32714B832061}" destId="{8C03B320-F1FB-314F-8710-240AE93A26FF}" srcOrd="1" destOrd="0" presId="urn:microsoft.com/office/officeart/2005/8/layout/matrix3"/>
    <dgm:cxn modelId="{C8ACFC6F-6680-9E49-B524-285AC5A0D715}" type="presParOf" srcId="{805F35A9-7EE5-CA43-BC25-32714B832061}" destId="{F59CD786-3FCF-4F43-837A-D20E996E10FC}" srcOrd="2" destOrd="0" presId="urn:microsoft.com/office/officeart/2005/8/layout/matrix3"/>
    <dgm:cxn modelId="{9D90DE23-B45C-B843-807D-894642F30934}" type="presParOf" srcId="{805F35A9-7EE5-CA43-BC25-32714B832061}" destId="{9973C47E-5830-CE4C-A506-A9F87D763C4A}" srcOrd="3" destOrd="0" presId="urn:microsoft.com/office/officeart/2005/8/layout/matrix3"/>
    <dgm:cxn modelId="{6E51C48E-BA92-9449-9E27-52303B39D4E5}" type="presParOf" srcId="{805F35A9-7EE5-CA43-BC25-32714B832061}" destId="{4C3A2B53-5FA5-104F-B109-BEFC04959A8F}"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830C1C-FF08-4F62-9CE3-FF5A3E8A643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E3AD119-904D-41C4-966F-C10BC1367187}">
      <dgm:prSet/>
      <dgm:spPr/>
      <dgm:t>
        <a:bodyPr/>
        <a:lstStyle/>
        <a:p>
          <a:pPr>
            <a:lnSpc>
              <a:spcPct val="100000"/>
            </a:lnSpc>
          </a:pPr>
          <a:r>
            <a:rPr lang="en-US"/>
            <a:t>Bilim insanlarının sunumları</a:t>
          </a:r>
        </a:p>
      </dgm:t>
    </dgm:pt>
    <dgm:pt modelId="{FF6C822D-55D5-4D81-998F-66E225F99C21}" type="parTrans" cxnId="{F7188EFC-4BF1-4D0F-BE5B-CE952E364FEA}">
      <dgm:prSet/>
      <dgm:spPr/>
      <dgm:t>
        <a:bodyPr/>
        <a:lstStyle/>
        <a:p>
          <a:endParaRPr lang="en-US"/>
        </a:p>
      </dgm:t>
    </dgm:pt>
    <dgm:pt modelId="{33CB0EEE-BCE4-4C61-90C5-AF3E070196DB}" type="sibTrans" cxnId="{F7188EFC-4BF1-4D0F-BE5B-CE952E364FEA}">
      <dgm:prSet/>
      <dgm:spPr/>
      <dgm:t>
        <a:bodyPr/>
        <a:lstStyle/>
        <a:p>
          <a:endParaRPr lang="en-US"/>
        </a:p>
      </dgm:t>
    </dgm:pt>
    <dgm:pt modelId="{A7E5B709-FCB2-45D0-BBC3-089D3A654F17}">
      <dgm:prSet/>
      <dgm:spPr/>
      <dgm:t>
        <a:bodyPr/>
        <a:lstStyle/>
        <a:p>
          <a:pPr>
            <a:lnSpc>
              <a:spcPct val="100000"/>
            </a:lnSpc>
          </a:pPr>
          <a:r>
            <a:rPr lang="en-US"/>
            <a:t>Akademisyen moderatörlüğünde grup tartışmaları</a:t>
          </a:r>
        </a:p>
      </dgm:t>
    </dgm:pt>
    <dgm:pt modelId="{0678BCC1-EF94-414A-BEE4-1E8C2F064485}" type="parTrans" cxnId="{454E1CA2-DA87-4675-AA4E-27F53C53643B}">
      <dgm:prSet/>
      <dgm:spPr/>
      <dgm:t>
        <a:bodyPr/>
        <a:lstStyle/>
        <a:p>
          <a:endParaRPr lang="en-US"/>
        </a:p>
      </dgm:t>
    </dgm:pt>
    <dgm:pt modelId="{1D20511A-EC9F-4735-8172-3A6FDAF91A71}" type="sibTrans" cxnId="{454E1CA2-DA87-4675-AA4E-27F53C53643B}">
      <dgm:prSet/>
      <dgm:spPr/>
      <dgm:t>
        <a:bodyPr/>
        <a:lstStyle/>
        <a:p>
          <a:endParaRPr lang="en-US"/>
        </a:p>
      </dgm:t>
    </dgm:pt>
    <dgm:pt modelId="{90E4F4DA-B360-4D73-AB84-95742F43B7C1}">
      <dgm:prSet/>
      <dgm:spPr/>
      <dgm:t>
        <a:bodyPr/>
        <a:lstStyle/>
        <a:p>
          <a:pPr>
            <a:lnSpc>
              <a:spcPct val="100000"/>
            </a:lnSpc>
          </a:pPr>
          <a:r>
            <a:rPr lang="en-US"/>
            <a:t>Tüm grupların çalışmlarının sunumu</a:t>
          </a:r>
        </a:p>
      </dgm:t>
    </dgm:pt>
    <dgm:pt modelId="{9C1CAAA5-A9C4-48DF-8063-AB797200D874}" type="parTrans" cxnId="{AB582DDB-BBE7-4B62-ABAA-C8D40BE47CE8}">
      <dgm:prSet/>
      <dgm:spPr/>
      <dgm:t>
        <a:bodyPr/>
        <a:lstStyle/>
        <a:p>
          <a:endParaRPr lang="en-US"/>
        </a:p>
      </dgm:t>
    </dgm:pt>
    <dgm:pt modelId="{FD9FDAAA-9650-45C9-B62D-AC424C2D8201}" type="sibTrans" cxnId="{AB582DDB-BBE7-4B62-ABAA-C8D40BE47CE8}">
      <dgm:prSet/>
      <dgm:spPr/>
      <dgm:t>
        <a:bodyPr/>
        <a:lstStyle/>
        <a:p>
          <a:endParaRPr lang="en-US"/>
        </a:p>
      </dgm:t>
    </dgm:pt>
    <dgm:pt modelId="{1A6931F9-FF0F-45D7-864A-C5C6A9F7A3F1}">
      <dgm:prSet/>
      <dgm:spPr/>
      <dgm:t>
        <a:bodyPr/>
        <a:lstStyle/>
        <a:p>
          <a:pPr>
            <a:lnSpc>
              <a:spcPct val="100000"/>
            </a:lnSpc>
          </a:pPr>
          <a:r>
            <a:rPr lang="en-US"/>
            <a:t>Rapor hazırlanması</a:t>
          </a:r>
        </a:p>
      </dgm:t>
    </dgm:pt>
    <dgm:pt modelId="{9C800251-384A-4AE7-81B1-CB2DFFCD482A}" type="parTrans" cxnId="{F1F8536C-167A-432C-AB02-8044672A8F41}">
      <dgm:prSet/>
      <dgm:spPr/>
      <dgm:t>
        <a:bodyPr/>
        <a:lstStyle/>
        <a:p>
          <a:endParaRPr lang="en-US"/>
        </a:p>
      </dgm:t>
    </dgm:pt>
    <dgm:pt modelId="{7E62EE0F-230E-4D23-AC3A-F2564E822242}" type="sibTrans" cxnId="{F1F8536C-167A-432C-AB02-8044672A8F41}">
      <dgm:prSet/>
      <dgm:spPr/>
      <dgm:t>
        <a:bodyPr/>
        <a:lstStyle/>
        <a:p>
          <a:endParaRPr lang="en-US"/>
        </a:p>
      </dgm:t>
    </dgm:pt>
    <dgm:pt modelId="{968B27B0-16EC-4467-AFEA-E89D21057435}" type="pres">
      <dgm:prSet presAssocID="{18830C1C-FF08-4F62-9CE3-FF5A3E8A6436}" presName="root" presStyleCnt="0">
        <dgm:presLayoutVars>
          <dgm:dir/>
          <dgm:resizeHandles val="exact"/>
        </dgm:presLayoutVars>
      </dgm:prSet>
      <dgm:spPr/>
    </dgm:pt>
    <dgm:pt modelId="{8779F49C-0061-461B-ACD0-0BC2CD7D0FDE}" type="pres">
      <dgm:prSet presAssocID="{1E3AD119-904D-41C4-966F-C10BC1367187}" presName="compNode" presStyleCnt="0"/>
      <dgm:spPr/>
    </dgm:pt>
    <dgm:pt modelId="{9E1EB24B-C159-40B2-B1D9-7E66691753EE}" type="pres">
      <dgm:prSet presAssocID="{1E3AD119-904D-41C4-966F-C10BC1367187}" presName="bgRect" presStyleLbl="bgShp" presStyleIdx="0" presStyleCnt="4" custLinFactNeighborY="5560"/>
      <dgm:spPr/>
    </dgm:pt>
    <dgm:pt modelId="{796DD1BD-B069-42CA-826E-9C50C7E34607}" type="pres">
      <dgm:prSet presAssocID="{1E3AD119-904D-41C4-966F-C10BC136718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ask"/>
        </a:ext>
      </dgm:extLst>
    </dgm:pt>
    <dgm:pt modelId="{DEA0BC56-ADEB-418F-8E75-442E4F14E11E}" type="pres">
      <dgm:prSet presAssocID="{1E3AD119-904D-41C4-966F-C10BC1367187}" presName="spaceRect" presStyleCnt="0"/>
      <dgm:spPr/>
    </dgm:pt>
    <dgm:pt modelId="{C6CF6DC2-E87D-4F53-8FFB-3F4295472288}" type="pres">
      <dgm:prSet presAssocID="{1E3AD119-904D-41C4-966F-C10BC1367187}" presName="parTx" presStyleLbl="revTx" presStyleIdx="0" presStyleCnt="4">
        <dgm:presLayoutVars>
          <dgm:chMax val="0"/>
          <dgm:chPref val="0"/>
        </dgm:presLayoutVars>
      </dgm:prSet>
      <dgm:spPr/>
    </dgm:pt>
    <dgm:pt modelId="{D68FD879-6926-40DC-BBC5-3244DC4B0693}" type="pres">
      <dgm:prSet presAssocID="{33CB0EEE-BCE4-4C61-90C5-AF3E070196DB}" presName="sibTrans" presStyleCnt="0"/>
      <dgm:spPr/>
    </dgm:pt>
    <dgm:pt modelId="{CAB6C236-4D61-40E7-8FCD-6AB2FE1E3556}" type="pres">
      <dgm:prSet presAssocID="{A7E5B709-FCB2-45D0-BBC3-089D3A654F17}" presName="compNode" presStyleCnt="0"/>
      <dgm:spPr/>
    </dgm:pt>
    <dgm:pt modelId="{E287965F-6271-4D7F-8D89-1F314A12C287}" type="pres">
      <dgm:prSet presAssocID="{A7E5B709-FCB2-45D0-BBC3-089D3A654F17}" presName="bgRect" presStyleLbl="bgShp" presStyleIdx="1" presStyleCnt="4"/>
      <dgm:spPr/>
    </dgm:pt>
    <dgm:pt modelId="{5B4DD25D-37A5-4040-91B7-B5135A502DE9}" type="pres">
      <dgm:prSet presAssocID="{A7E5B709-FCB2-45D0-BBC3-089D3A654F1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usic"/>
        </a:ext>
      </dgm:extLst>
    </dgm:pt>
    <dgm:pt modelId="{67C15F18-CC00-48D7-A5CD-6DA3B5595849}" type="pres">
      <dgm:prSet presAssocID="{A7E5B709-FCB2-45D0-BBC3-089D3A654F17}" presName="spaceRect" presStyleCnt="0"/>
      <dgm:spPr/>
    </dgm:pt>
    <dgm:pt modelId="{ED1102C1-41AF-40A9-8A54-EC6718D676C3}" type="pres">
      <dgm:prSet presAssocID="{A7E5B709-FCB2-45D0-BBC3-089D3A654F17}" presName="parTx" presStyleLbl="revTx" presStyleIdx="1" presStyleCnt="4">
        <dgm:presLayoutVars>
          <dgm:chMax val="0"/>
          <dgm:chPref val="0"/>
        </dgm:presLayoutVars>
      </dgm:prSet>
      <dgm:spPr/>
    </dgm:pt>
    <dgm:pt modelId="{6B164F5A-DBA0-4A3F-B833-3A7667DA811B}" type="pres">
      <dgm:prSet presAssocID="{1D20511A-EC9F-4735-8172-3A6FDAF91A71}" presName="sibTrans" presStyleCnt="0"/>
      <dgm:spPr/>
    </dgm:pt>
    <dgm:pt modelId="{9708259A-86DA-42C9-BF25-207CC7F27DAD}" type="pres">
      <dgm:prSet presAssocID="{90E4F4DA-B360-4D73-AB84-95742F43B7C1}" presName="compNode" presStyleCnt="0"/>
      <dgm:spPr/>
    </dgm:pt>
    <dgm:pt modelId="{72AAF824-62CE-4CC1-80AA-260BC9810395}" type="pres">
      <dgm:prSet presAssocID="{90E4F4DA-B360-4D73-AB84-95742F43B7C1}" presName="bgRect" presStyleLbl="bgShp" presStyleIdx="2" presStyleCnt="4"/>
      <dgm:spPr/>
    </dgm:pt>
    <dgm:pt modelId="{7075F487-FB03-40E7-873F-B37579B1A43F}" type="pres">
      <dgm:prSet presAssocID="{90E4F4DA-B360-4D73-AB84-95742F43B7C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D4AAE39B-9CCC-43A3-B1CB-AC2865C1BF15}" type="pres">
      <dgm:prSet presAssocID="{90E4F4DA-B360-4D73-AB84-95742F43B7C1}" presName="spaceRect" presStyleCnt="0"/>
      <dgm:spPr/>
    </dgm:pt>
    <dgm:pt modelId="{BF433EBE-B7A8-4C00-839F-FC369197350F}" type="pres">
      <dgm:prSet presAssocID="{90E4F4DA-B360-4D73-AB84-95742F43B7C1}" presName="parTx" presStyleLbl="revTx" presStyleIdx="2" presStyleCnt="4">
        <dgm:presLayoutVars>
          <dgm:chMax val="0"/>
          <dgm:chPref val="0"/>
        </dgm:presLayoutVars>
      </dgm:prSet>
      <dgm:spPr/>
    </dgm:pt>
    <dgm:pt modelId="{1FB2B5AC-421B-4F33-935E-014DFB2D6A4F}" type="pres">
      <dgm:prSet presAssocID="{FD9FDAAA-9650-45C9-B62D-AC424C2D8201}" presName="sibTrans" presStyleCnt="0"/>
      <dgm:spPr/>
    </dgm:pt>
    <dgm:pt modelId="{D7FFCE4D-3759-471C-BFF7-143905BC34B7}" type="pres">
      <dgm:prSet presAssocID="{1A6931F9-FF0F-45D7-864A-C5C6A9F7A3F1}" presName="compNode" presStyleCnt="0"/>
      <dgm:spPr/>
    </dgm:pt>
    <dgm:pt modelId="{1D16964F-E012-4C98-8D52-C1E6F27EC038}" type="pres">
      <dgm:prSet presAssocID="{1A6931F9-FF0F-45D7-864A-C5C6A9F7A3F1}" presName="bgRect" presStyleLbl="bgShp" presStyleIdx="3" presStyleCnt="4"/>
      <dgm:spPr/>
    </dgm:pt>
    <dgm:pt modelId="{08822BD0-7BD9-4BBE-BB19-C3C177DE9CB8}" type="pres">
      <dgm:prSet presAssocID="{1A6931F9-FF0F-45D7-864A-C5C6A9F7A3F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E7A19319-48F1-4AEC-8A7B-EF17258465D4}" type="pres">
      <dgm:prSet presAssocID="{1A6931F9-FF0F-45D7-864A-C5C6A9F7A3F1}" presName="spaceRect" presStyleCnt="0"/>
      <dgm:spPr/>
    </dgm:pt>
    <dgm:pt modelId="{34E6FDFD-9AD9-485A-A374-58BDC23FD9B8}" type="pres">
      <dgm:prSet presAssocID="{1A6931F9-FF0F-45D7-864A-C5C6A9F7A3F1}" presName="parTx" presStyleLbl="revTx" presStyleIdx="3" presStyleCnt="4">
        <dgm:presLayoutVars>
          <dgm:chMax val="0"/>
          <dgm:chPref val="0"/>
        </dgm:presLayoutVars>
      </dgm:prSet>
      <dgm:spPr/>
    </dgm:pt>
  </dgm:ptLst>
  <dgm:cxnLst>
    <dgm:cxn modelId="{F1F8536C-167A-432C-AB02-8044672A8F41}" srcId="{18830C1C-FF08-4F62-9CE3-FF5A3E8A6436}" destId="{1A6931F9-FF0F-45D7-864A-C5C6A9F7A3F1}" srcOrd="3" destOrd="0" parTransId="{9C800251-384A-4AE7-81B1-CB2DFFCD482A}" sibTransId="{7E62EE0F-230E-4D23-AC3A-F2564E822242}"/>
    <dgm:cxn modelId="{933C978D-4595-3B4C-9667-4F421296E1C5}" type="presOf" srcId="{1A6931F9-FF0F-45D7-864A-C5C6A9F7A3F1}" destId="{34E6FDFD-9AD9-485A-A374-58BDC23FD9B8}" srcOrd="0" destOrd="0" presId="urn:microsoft.com/office/officeart/2018/2/layout/IconVerticalSolidList"/>
    <dgm:cxn modelId="{8149D090-14ED-0945-8F22-19617EE4368E}" type="presOf" srcId="{A7E5B709-FCB2-45D0-BBC3-089D3A654F17}" destId="{ED1102C1-41AF-40A9-8A54-EC6718D676C3}" srcOrd="0" destOrd="0" presId="urn:microsoft.com/office/officeart/2018/2/layout/IconVerticalSolidList"/>
    <dgm:cxn modelId="{D59B679C-8D22-294E-BA0D-4FBBF975D88A}" type="presOf" srcId="{18830C1C-FF08-4F62-9CE3-FF5A3E8A6436}" destId="{968B27B0-16EC-4467-AFEA-E89D21057435}" srcOrd="0" destOrd="0" presId="urn:microsoft.com/office/officeart/2018/2/layout/IconVerticalSolidList"/>
    <dgm:cxn modelId="{454E1CA2-DA87-4675-AA4E-27F53C53643B}" srcId="{18830C1C-FF08-4F62-9CE3-FF5A3E8A6436}" destId="{A7E5B709-FCB2-45D0-BBC3-089D3A654F17}" srcOrd="1" destOrd="0" parTransId="{0678BCC1-EF94-414A-BEE4-1E8C2F064485}" sibTransId="{1D20511A-EC9F-4735-8172-3A6FDAF91A71}"/>
    <dgm:cxn modelId="{AB582DDB-BBE7-4B62-ABAA-C8D40BE47CE8}" srcId="{18830C1C-FF08-4F62-9CE3-FF5A3E8A6436}" destId="{90E4F4DA-B360-4D73-AB84-95742F43B7C1}" srcOrd="2" destOrd="0" parTransId="{9C1CAAA5-A9C4-48DF-8063-AB797200D874}" sibTransId="{FD9FDAAA-9650-45C9-B62D-AC424C2D8201}"/>
    <dgm:cxn modelId="{0C7DD9F6-5EFE-7843-BC77-AF13855FB793}" type="presOf" srcId="{1E3AD119-904D-41C4-966F-C10BC1367187}" destId="{C6CF6DC2-E87D-4F53-8FFB-3F4295472288}" srcOrd="0" destOrd="0" presId="urn:microsoft.com/office/officeart/2018/2/layout/IconVerticalSolidList"/>
    <dgm:cxn modelId="{EDF8CEF8-D0D2-9A4F-B5B0-C4263CDE1F6D}" type="presOf" srcId="{90E4F4DA-B360-4D73-AB84-95742F43B7C1}" destId="{BF433EBE-B7A8-4C00-839F-FC369197350F}" srcOrd="0" destOrd="0" presId="urn:microsoft.com/office/officeart/2018/2/layout/IconVerticalSolidList"/>
    <dgm:cxn modelId="{F7188EFC-4BF1-4D0F-BE5B-CE952E364FEA}" srcId="{18830C1C-FF08-4F62-9CE3-FF5A3E8A6436}" destId="{1E3AD119-904D-41C4-966F-C10BC1367187}" srcOrd="0" destOrd="0" parTransId="{FF6C822D-55D5-4D81-998F-66E225F99C21}" sibTransId="{33CB0EEE-BCE4-4C61-90C5-AF3E070196DB}"/>
    <dgm:cxn modelId="{E468F72A-FDB9-354D-A116-1BB1792C49E9}" type="presParOf" srcId="{968B27B0-16EC-4467-AFEA-E89D21057435}" destId="{8779F49C-0061-461B-ACD0-0BC2CD7D0FDE}" srcOrd="0" destOrd="0" presId="urn:microsoft.com/office/officeart/2018/2/layout/IconVerticalSolidList"/>
    <dgm:cxn modelId="{7D5B62CA-7B1A-AA49-AEAE-963EAD2545A6}" type="presParOf" srcId="{8779F49C-0061-461B-ACD0-0BC2CD7D0FDE}" destId="{9E1EB24B-C159-40B2-B1D9-7E66691753EE}" srcOrd="0" destOrd="0" presId="urn:microsoft.com/office/officeart/2018/2/layout/IconVerticalSolidList"/>
    <dgm:cxn modelId="{B97A5CB6-A393-1946-8775-BA36F65658F5}" type="presParOf" srcId="{8779F49C-0061-461B-ACD0-0BC2CD7D0FDE}" destId="{796DD1BD-B069-42CA-826E-9C50C7E34607}" srcOrd="1" destOrd="0" presId="urn:microsoft.com/office/officeart/2018/2/layout/IconVerticalSolidList"/>
    <dgm:cxn modelId="{C034AEA3-404E-164E-AFA6-F84222010EFD}" type="presParOf" srcId="{8779F49C-0061-461B-ACD0-0BC2CD7D0FDE}" destId="{DEA0BC56-ADEB-418F-8E75-442E4F14E11E}" srcOrd="2" destOrd="0" presId="urn:microsoft.com/office/officeart/2018/2/layout/IconVerticalSolidList"/>
    <dgm:cxn modelId="{8EEA9E49-081B-0940-AD08-C8B77B65ACB7}" type="presParOf" srcId="{8779F49C-0061-461B-ACD0-0BC2CD7D0FDE}" destId="{C6CF6DC2-E87D-4F53-8FFB-3F4295472288}" srcOrd="3" destOrd="0" presId="urn:microsoft.com/office/officeart/2018/2/layout/IconVerticalSolidList"/>
    <dgm:cxn modelId="{64DCE589-64AB-AF45-9408-8F48DF9915FC}" type="presParOf" srcId="{968B27B0-16EC-4467-AFEA-E89D21057435}" destId="{D68FD879-6926-40DC-BBC5-3244DC4B0693}" srcOrd="1" destOrd="0" presId="urn:microsoft.com/office/officeart/2018/2/layout/IconVerticalSolidList"/>
    <dgm:cxn modelId="{FE6AC21D-D5DF-C94E-99AC-7B432618DB2C}" type="presParOf" srcId="{968B27B0-16EC-4467-AFEA-E89D21057435}" destId="{CAB6C236-4D61-40E7-8FCD-6AB2FE1E3556}" srcOrd="2" destOrd="0" presId="urn:microsoft.com/office/officeart/2018/2/layout/IconVerticalSolidList"/>
    <dgm:cxn modelId="{EDFD319A-78F7-7040-A03C-7C97FDE7F33A}" type="presParOf" srcId="{CAB6C236-4D61-40E7-8FCD-6AB2FE1E3556}" destId="{E287965F-6271-4D7F-8D89-1F314A12C287}" srcOrd="0" destOrd="0" presId="urn:microsoft.com/office/officeart/2018/2/layout/IconVerticalSolidList"/>
    <dgm:cxn modelId="{B88A2AF7-5F51-2D41-9E18-239F10DECD92}" type="presParOf" srcId="{CAB6C236-4D61-40E7-8FCD-6AB2FE1E3556}" destId="{5B4DD25D-37A5-4040-91B7-B5135A502DE9}" srcOrd="1" destOrd="0" presId="urn:microsoft.com/office/officeart/2018/2/layout/IconVerticalSolidList"/>
    <dgm:cxn modelId="{97EF979A-8E2D-BB4A-91FE-7D0A370AB8C6}" type="presParOf" srcId="{CAB6C236-4D61-40E7-8FCD-6AB2FE1E3556}" destId="{67C15F18-CC00-48D7-A5CD-6DA3B5595849}" srcOrd="2" destOrd="0" presId="urn:microsoft.com/office/officeart/2018/2/layout/IconVerticalSolidList"/>
    <dgm:cxn modelId="{B9AB8FFF-12B5-C243-8DE7-0059371EFEBE}" type="presParOf" srcId="{CAB6C236-4D61-40E7-8FCD-6AB2FE1E3556}" destId="{ED1102C1-41AF-40A9-8A54-EC6718D676C3}" srcOrd="3" destOrd="0" presId="urn:microsoft.com/office/officeart/2018/2/layout/IconVerticalSolidList"/>
    <dgm:cxn modelId="{FD9D5315-8729-7947-B76B-69302859747F}" type="presParOf" srcId="{968B27B0-16EC-4467-AFEA-E89D21057435}" destId="{6B164F5A-DBA0-4A3F-B833-3A7667DA811B}" srcOrd="3" destOrd="0" presId="urn:microsoft.com/office/officeart/2018/2/layout/IconVerticalSolidList"/>
    <dgm:cxn modelId="{F9DD9C15-A915-824E-8716-23818E059FE2}" type="presParOf" srcId="{968B27B0-16EC-4467-AFEA-E89D21057435}" destId="{9708259A-86DA-42C9-BF25-207CC7F27DAD}" srcOrd="4" destOrd="0" presId="urn:microsoft.com/office/officeart/2018/2/layout/IconVerticalSolidList"/>
    <dgm:cxn modelId="{DF0BDCEA-BEFA-D441-B0EB-B761BD54F5EB}" type="presParOf" srcId="{9708259A-86DA-42C9-BF25-207CC7F27DAD}" destId="{72AAF824-62CE-4CC1-80AA-260BC9810395}" srcOrd="0" destOrd="0" presId="urn:microsoft.com/office/officeart/2018/2/layout/IconVerticalSolidList"/>
    <dgm:cxn modelId="{C42BC1D9-09A1-0A4E-A1E4-C157551C151E}" type="presParOf" srcId="{9708259A-86DA-42C9-BF25-207CC7F27DAD}" destId="{7075F487-FB03-40E7-873F-B37579B1A43F}" srcOrd="1" destOrd="0" presId="urn:microsoft.com/office/officeart/2018/2/layout/IconVerticalSolidList"/>
    <dgm:cxn modelId="{91DF58C8-4D30-4043-8E09-4D3426B3908F}" type="presParOf" srcId="{9708259A-86DA-42C9-BF25-207CC7F27DAD}" destId="{D4AAE39B-9CCC-43A3-B1CB-AC2865C1BF15}" srcOrd="2" destOrd="0" presId="urn:microsoft.com/office/officeart/2018/2/layout/IconVerticalSolidList"/>
    <dgm:cxn modelId="{BE5398A0-5DC8-1548-8CDF-9E5A274BC83B}" type="presParOf" srcId="{9708259A-86DA-42C9-BF25-207CC7F27DAD}" destId="{BF433EBE-B7A8-4C00-839F-FC369197350F}" srcOrd="3" destOrd="0" presId="urn:microsoft.com/office/officeart/2018/2/layout/IconVerticalSolidList"/>
    <dgm:cxn modelId="{FA1DCC92-B1DE-0E47-AAD3-CFDBEA55888B}" type="presParOf" srcId="{968B27B0-16EC-4467-AFEA-E89D21057435}" destId="{1FB2B5AC-421B-4F33-935E-014DFB2D6A4F}" srcOrd="5" destOrd="0" presId="urn:microsoft.com/office/officeart/2018/2/layout/IconVerticalSolidList"/>
    <dgm:cxn modelId="{57E39F02-C4FC-854F-A72A-7548A973343D}" type="presParOf" srcId="{968B27B0-16EC-4467-AFEA-E89D21057435}" destId="{D7FFCE4D-3759-471C-BFF7-143905BC34B7}" srcOrd="6" destOrd="0" presId="urn:microsoft.com/office/officeart/2018/2/layout/IconVerticalSolidList"/>
    <dgm:cxn modelId="{91CF91FF-C6B3-BB48-93F8-D230B2C3DA9E}" type="presParOf" srcId="{D7FFCE4D-3759-471C-BFF7-143905BC34B7}" destId="{1D16964F-E012-4C98-8D52-C1E6F27EC038}" srcOrd="0" destOrd="0" presId="urn:microsoft.com/office/officeart/2018/2/layout/IconVerticalSolidList"/>
    <dgm:cxn modelId="{BB215688-9156-CC46-988B-A3A9D7E0DAFD}" type="presParOf" srcId="{D7FFCE4D-3759-471C-BFF7-143905BC34B7}" destId="{08822BD0-7BD9-4BBE-BB19-C3C177DE9CB8}" srcOrd="1" destOrd="0" presId="urn:microsoft.com/office/officeart/2018/2/layout/IconVerticalSolidList"/>
    <dgm:cxn modelId="{92E85826-BAB1-EC4B-9D2F-603DBB8548E7}" type="presParOf" srcId="{D7FFCE4D-3759-471C-BFF7-143905BC34B7}" destId="{E7A19319-48F1-4AEC-8A7B-EF17258465D4}" srcOrd="2" destOrd="0" presId="urn:microsoft.com/office/officeart/2018/2/layout/IconVerticalSolidList"/>
    <dgm:cxn modelId="{69FAF598-8D9D-7849-89F6-8573AA792C68}" type="presParOf" srcId="{D7FFCE4D-3759-471C-BFF7-143905BC34B7}" destId="{34E6FDFD-9AD9-485A-A374-58BDC23FD9B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830C1C-FF08-4F62-9CE3-FF5A3E8A643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E3AD119-904D-41C4-966F-C10BC1367187}">
      <dgm:prSet/>
      <dgm:spPr/>
      <dgm:t>
        <a:bodyPr/>
        <a:lstStyle/>
        <a:p>
          <a:r>
            <a:rPr lang="en-US" dirty="0" err="1"/>
            <a:t>Bilim</a:t>
          </a:r>
          <a:r>
            <a:rPr lang="en-US" dirty="0"/>
            <a:t> </a:t>
          </a:r>
          <a:r>
            <a:rPr lang="en-US" dirty="0" err="1"/>
            <a:t>insanlarının</a:t>
          </a:r>
          <a:r>
            <a:rPr lang="en-US" dirty="0"/>
            <a:t> </a:t>
          </a:r>
          <a:r>
            <a:rPr lang="en-US" dirty="0" err="1"/>
            <a:t>rehberliğinde</a:t>
          </a:r>
          <a:r>
            <a:rPr lang="en-US" dirty="0"/>
            <a:t> </a:t>
          </a:r>
          <a:r>
            <a:rPr lang="en-US" dirty="0" err="1"/>
            <a:t>öğretmenlerin</a:t>
          </a:r>
          <a:r>
            <a:rPr lang="en-US" dirty="0"/>
            <a:t> </a:t>
          </a:r>
          <a:r>
            <a:rPr lang="en-US" dirty="0" err="1"/>
            <a:t>birlikte</a:t>
          </a:r>
          <a:r>
            <a:rPr lang="en-US" dirty="0"/>
            <a:t> </a:t>
          </a:r>
          <a:r>
            <a:rPr lang="en-US" dirty="0" err="1"/>
            <a:t>çalışması</a:t>
          </a:r>
          <a:endParaRPr lang="en-US" dirty="0"/>
        </a:p>
      </dgm:t>
    </dgm:pt>
    <dgm:pt modelId="{FF6C822D-55D5-4D81-998F-66E225F99C21}" type="parTrans" cxnId="{F7188EFC-4BF1-4D0F-BE5B-CE952E364FEA}">
      <dgm:prSet/>
      <dgm:spPr/>
      <dgm:t>
        <a:bodyPr/>
        <a:lstStyle/>
        <a:p>
          <a:endParaRPr lang="en-US"/>
        </a:p>
      </dgm:t>
    </dgm:pt>
    <dgm:pt modelId="{33CB0EEE-BCE4-4C61-90C5-AF3E070196DB}" type="sibTrans" cxnId="{F7188EFC-4BF1-4D0F-BE5B-CE952E364FEA}">
      <dgm:prSet/>
      <dgm:spPr/>
      <dgm:t>
        <a:bodyPr/>
        <a:lstStyle/>
        <a:p>
          <a:endParaRPr lang="en-US"/>
        </a:p>
      </dgm:t>
    </dgm:pt>
    <dgm:pt modelId="{A7E5B709-FCB2-45D0-BBC3-089D3A654F17}">
      <dgm:prSet/>
      <dgm:spPr/>
      <dgm:t>
        <a:bodyPr/>
        <a:lstStyle/>
        <a:p>
          <a:r>
            <a:rPr lang="en-US" dirty="0"/>
            <a:t>Disiplinlerarası </a:t>
          </a:r>
          <a:r>
            <a:rPr lang="en-US" dirty="0" err="1"/>
            <a:t>ders</a:t>
          </a:r>
          <a:r>
            <a:rPr lang="en-US" dirty="0"/>
            <a:t> plan </a:t>
          </a:r>
          <a:r>
            <a:rPr lang="en-US" dirty="0" err="1"/>
            <a:t>formatının</a:t>
          </a:r>
          <a:r>
            <a:rPr lang="en-US" dirty="0"/>
            <a:t> </a:t>
          </a:r>
          <a:r>
            <a:rPr lang="en-US" dirty="0" err="1"/>
            <a:t>tanıtılması</a:t>
          </a:r>
          <a:endParaRPr lang="en-US" dirty="0"/>
        </a:p>
      </dgm:t>
    </dgm:pt>
    <dgm:pt modelId="{0678BCC1-EF94-414A-BEE4-1E8C2F064485}" type="parTrans" cxnId="{454E1CA2-DA87-4675-AA4E-27F53C53643B}">
      <dgm:prSet/>
      <dgm:spPr/>
      <dgm:t>
        <a:bodyPr/>
        <a:lstStyle/>
        <a:p>
          <a:endParaRPr lang="en-US"/>
        </a:p>
      </dgm:t>
    </dgm:pt>
    <dgm:pt modelId="{1D20511A-EC9F-4735-8172-3A6FDAF91A71}" type="sibTrans" cxnId="{454E1CA2-DA87-4675-AA4E-27F53C53643B}">
      <dgm:prSet/>
      <dgm:spPr/>
      <dgm:t>
        <a:bodyPr/>
        <a:lstStyle/>
        <a:p>
          <a:endParaRPr lang="en-US"/>
        </a:p>
      </dgm:t>
    </dgm:pt>
    <dgm:pt modelId="{90E4F4DA-B360-4D73-AB84-95742F43B7C1}">
      <dgm:prSet/>
      <dgm:spPr/>
      <dgm:t>
        <a:bodyPr/>
        <a:lstStyle/>
        <a:p>
          <a:r>
            <a:rPr lang="en-US" dirty="0" err="1"/>
            <a:t>Ders</a:t>
          </a:r>
          <a:r>
            <a:rPr lang="en-US" dirty="0"/>
            <a:t> plan </a:t>
          </a:r>
          <a:r>
            <a:rPr lang="en-US" dirty="0" err="1"/>
            <a:t>taslaklarının</a:t>
          </a:r>
          <a:r>
            <a:rPr lang="en-US" dirty="0"/>
            <a:t> </a:t>
          </a:r>
          <a:r>
            <a:rPr lang="en-US" dirty="0" err="1"/>
            <a:t>bitirilmesi</a:t>
          </a:r>
          <a:endParaRPr lang="en-US" dirty="0"/>
        </a:p>
      </dgm:t>
    </dgm:pt>
    <dgm:pt modelId="{9C1CAAA5-A9C4-48DF-8063-AB797200D874}" type="parTrans" cxnId="{AB582DDB-BBE7-4B62-ABAA-C8D40BE47CE8}">
      <dgm:prSet/>
      <dgm:spPr/>
      <dgm:t>
        <a:bodyPr/>
        <a:lstStyle/>
        <a:p>
          <a:endParaRPr lang="en-US"/>
        </a:p>
      </dgm:t>
    </dgm:pt>
    <dgm:pt modelId="{FD9FDAAA-9650-45C9-B62D-AC424C2D8201}" type="sibTrans" cxnId="{AB582DDB-BBE7-4B62-ABAA-C8D40BE47CE8}">
      <dgm:prSet/>
      <dgm:spPr/>
      <dgm:t>
        <a:bodyPr/>
        <a:lstStyle/>
        <a:p>
          <a:endParaRPr lang="en-US"/>
        </a:p>
      </dgm:t>
    </dgm:pt>
    <dgm:pt modelId="{1A6931F9-FF0F-45D7-864A-C5C6A9F7A3F1}">
      <dgm:prSet/>
      <dgm:spPr/>
      <dgm:t>
        <a:bodyPr/>
        <a:lstStyle/>
        <a:p>
          <a:r>
            <a:rPr lang="en-US" dirty="0" err="1"/>
            <a:t>Akademisyenlerden</a:t>
          </a:r>
          <a:r>
            <a:rPr lang="en-US" dirty="0"/>
            <a:t> </a:t>
          </a:r>
          <a:r>
            <a:rPr lang="en-US" dirty="0" err="1"/>
            <a:t>geri</a:t>
          </a:r>
          <a:r>
            <a:rPr lang="en-US" dirty="0"/>
            <a:t> </a:t>
          </a:r>
          <a:r>
            <a:rPr lang="en-US" dirty="0" err="1"/>
            <a:t>bildirim</a:t>
          </a:r>
          <a:r>
            <a:rPr lang="en-US" dirty="0"/>
            <a:t> </a:t>
          </a:r>
          <a:r>
            <a:rPr lang="en-US" dirty="0" err="1"/>
            <a:t>alınması</a:t>
          </a:r>
          <a:endParaRPr lang="en-US" dirty="0"/>
        </a:p>
      </dgm:t>
    </dgm:pt>
    <dgm:pt modelId="{9C800251-384A-4AE7-81B1-CB2DFFCD482A}" type="parTrans" cxnId="{F1F8536C-167A-432C-AB02-8044672A8F41}">
      <dgm:prSet/>
      <dgm:spPr/>
      <dgm:t>
        <a:bodyPr/>
        <a:lstStyle/>
        <a:p>
          <a:endParaRPr lang="en-US"/>
        </a:p>
      </dgm:t>
    </dgm:pt>
    <dgm:pt modelId="{7E62EE0F-230E-4D23-AC3A-F2564E822242}" type="sibTrans" cxnId="{F1F8536C-167A-432C-AB02-8044672A8F41}">
      <dgm:prSet/>
      <dgm:spPr/>
      <dgm:t>
        <a:bodyPr/>
        <a:lstStyle/>
        <a:p>
          <a:endParaRPr lang="en-US"/>
        </a:p>
      </dgm:t>
    </dgm:pt>
    <dgm:pt modelId="{968B27B0-16EC-4467-AFEA-E89D21057435}" type="pres">
      <dgm:prSet presAssocID="{18830C1C-FF08-4F62-9CE3-FF5A3E8A6436}" presName="root" presStyleCnt="0">
        <dgm:presLayoutVars>
          <dgm:dir/>
          <dgm:resizeHandles val="exact"/>
        </dgm:presLayoutVars>
      </dgm:prSet>
      <dgm:spPr/>
    </dgm:pt>
    <dgm:pt modelId="{8779F49C-0061-461B-ACD0-0BC2CD7D0FDE}" type="pres">
      <dgm:prSet presAssocID="{1E3AD119-904D-41C4-966F-C10BC1367187}" presName="compNode" presStyleCnt="0"/>
      <dgm:spPr/>
    </dgm:pt>
    <dgm:pt modelId="{9E1EB24B-C159-40B2-B1D9-7E66691753EE}" type="pres">
      <dgm:prSet presAssocID="{1E3AD119-904D-41C4-966F-C10BC1367187}" presName="bgRect" presStyleLbl="bgShp" presStyleIdx="0" presStyleCnt="4"/>
      <dgm:spPr/>
    </dgm:pt>
    <dgm:pt modelId="{796DD1BD-B069-42CA-826E-9C50C7E34607}" type="pres">
      <dgm:prSet presAssocID="{1E3AD119-904D-41C4-966F-C10BC136718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ask"/>
        </a:ext>
      </dgm:extLst>
    </dgm:pt>
    <dgm:pt modelId="{DEA0BC56-ADEB-418F-8E75-442E4F14E11E}" type="pres">
      <dgm:prSet presAssocID="{1E3AD119-904D-41C4-966F-C10BC1367187}" presName="spaceRect" presStyleCnt="0"/>
      <dgm:spPr/>
    </dgm:pt>
    <dgm:pt modelId="{C6CF6DC2-E87D-4F53-8FFB-3F4295472288}" type="pres">
      <dgm:prSet presAssocID="{1E3AD119-904D-41C4-966F-C10BC1367187}" presName="parTx" presStyleLbl="revTx" presStyleIdx="0" presStyleCnt="4">
        <dgm:presLayoutVars>
          <dgm:chMax val="0"/>
          <dgm:chPref val="0"/>
        </dgm:presLayoutVars>
      </dgm:prSet>
      <dgm:spPr/>
    </dgm:pt>
    <dgm:pt modelId="{D68FD879-6926-40DC-BBC5-3244DC4B0693}" type="pres">
      <dgm:prSet presAssocID="{33CB0EEE-BCE4-4C61-90C5-AF3E070196DB}" presName="sibTrans" presStyleCnt="0"/>
      <dgm:spPr/>
    </dgm:pt>
    <dgm:pt modelId="{CAB6C236-4D61-40E7-8FCD-6AB2FE1E3556}" type="pres">
      <dgm:prSet presAssocID="{A7E5B709-FCB2-45D0-BBC3-089D3A654F17}" presName="compNode" presStyleCnt="0"/>
      <dgm:spPr/>
    </dgm:pt>
    <dgm:pt modelId="{E287965F-6271-4D7F-8D89-1F314A12C287}" type="pres">
      <dgm:prSet presAssocID="{A7E5B709-FCB2-45D0-BBC3-089D3A654F17}" presName="bgRect" presStyleLbl="bgShp" presStyleIdx="1" presStyleCnt="4"/>
      <dgm:spPr/>
    </dgm:pt>
    <dgm:pt modelId="{5B4DD25D-37A5-4040-91B7-B5135A502DE9}" type="pres">
      <dgm:prSet presAssocID="{A7E5B709-FCB2-45D0-BBC3-089D3A654F1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usic"/>
        </a:ext>
      </dgm:extLst>
    </dgm:pt>
    <dgm:pt modelId="{67C15F18-CC00-48D7-A5CD-6DA3B5595849}" type="pres">
      <dgm:prSet presAssocID="{A7E5B709-FCB2-45D0-BBC3-089D3A654F17}" presName="spaceRect" presStyleCnt="0"/>
      <dgm:spPr/>
    </dgm:pt>
    <dgm:pt modelId="{ED1102C1-41AF-40A9-8A54-EC6718D676C3}" type="pres">
      <dgm:prSet presAssocID="{A7E5B709-FCB2-45D0-BBC3-089D3A654F17}" presName="parTx" presStyleLbl="revTx" presStyleIdx="1" presStyleCnt="4">
        <dgm:presLayoutVars>
          <dgm:chMax val="0"/>
          <dgm:chPref val="0"/>
        </dgm:presLayoutVars>
      </dgm:prSet>
      <dgm:spPr/>
    </dgm:pt>
    <dgm:pt modelId="{6B164F5A-DBA0-4A3F-B833-3A7667DA811B}" type="pres">
      <dgm:prSet presAssocID="{1D20511A-EC9F-4735-8172-3A6FDAF91A71}" presName="sibTrans" presStyleCnt="0"/>
      <dgm:spPr/>
    </dgm:pt>
    <dgm:pt modelId="{9708259A-86DA-42C9-BF25-207CC7F27DAD}" type="pres">
      <dgm:prSet presAssocID="{90E4F4DA-B360-4D73-AB84-95742F43B7C1}" presName="compNode" presStyleCnt="0"/>
      <dgm:spPr/>
    </dgm:pt>
    <dgm:pt modelId="{72AAF824-62CE-4CC1-80AA-260BC9810395}" type="pres">
      <dgm:prSet presAssocID="{90E4F4DA-B360-4D73-AB84-95742F43B7C1}" presName="bgRect" presStyleLbl="bgShp" presStyleIdx="2" presStyleCnt="4"/>
      <dgm:spPr/>
    </dgm:pt>
    <dgm:pt modelId="{7075F487-FB03-40E7-873F-B37579B1A43F}" type="pres">
      <dgm:prSet presAssocID="{90E4F4DA-B360-4D73-AB84-95742F43B7C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D4AAE39B-9CCC-43A3-B1CB-AC2865C1BF15}" type="pres">
      <dgm:prSet presAssocID="{90E4F4DA-B360-4D73-AB84-95742F43B7C1}" presName="spaceRect" presStyleCnt="0"/>
      <dgm:spPr/>
    </dgm:pt>
    <dgm:pt modelId="{BF433EBE-B7A8-4C00-839F-FC369197350F}" type="pres">
      <dgm:prSet presAssocID="{90E4F4DA-B360-4D73-AB84-95742F43B7C1}" presName="parTx" presStyleLbl="revTx" presStyleIdx="2" presStyleCnt="4">
        <dgm:presLayoutVars>
          <dgm:chMax val="0"/>
          <dgm:chPref val="0"/>
        </dgm:presLayoutVars>
      </dgm:prSet>
      <dgm:spPr/>
    </dgm:pt>
    <dgm:pt modelId="{1FB2B5AC-421B-4F33-935E-014DFB2D6A4F}" type="pres">
      <dgm:prSet presAssocID="{FD9FDAAA-9650-45C9-B62D-AC424C2D8201}" presName="sibTrans" presStyleCnt="0"/>
      <dgm:spPr/>
    </dgm:pt>
    <dgm:pt modelId="{D7FFCE4D-3759-471C-BFF7-143905BC34B7}" type="pres">
      <dgm:prSet presAssocID="{1A6931F9-FF0F-45D7-864A-C5C6A9F7A3F1}" presName="compNode" presStyleCnt="0"/>
      <dgm:spPr/>
    </dgm:pt>
    <dgm:pt modelId="{1D16964F-E012-4C98-8D52-C1E6F27EC038}" type="pres">
      <dgm:prSet presAssocID="{1A6931F9-FF0F-45D7-864A-C5C6A9F7A3F1}" presName="bgRect" presStyleLbl="bgShp" presStyleIdx="3" presStyleCnt="4"/>
      <dgm:spPr/>
    </dgm:pt>
    <dgm:pt modelId="{08822BD0-7BD9-4BBE-BB19-C3C177DE9CB8}" type="pres">
      <dgm:prSet presAssocID="{1A6931F9-FF0F-45D7-864A-C5C6A9F7A3F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E7A19319-48F1-4AEC-8A7B-EF17258465D4}" type="pres">
      <dgm:prSet presAssocID="{1A6931F9-FF0F-45D7-864A-C5C6A9F7A3F1}" presName="spaceRect" presStyleCnt="0"/>
      <dgm:spPr/>
    </dgm:pt>
    <dgm:pt modelId="{34E6FDFD-9AD9-485A-A374-58BDC23FD9B8}" type="pres">
      <dgm:prSet presAssocID="{1A6931F9-FF0F-45D7-864A-C5C6A9F7A3F1}" presName="parTx" presStyleLbl="revTx" presStyleIdx="3" presStyleCnt="4">
        <dgm:presLayoutVars>
          <dgm:chMax val="0"/>
          <dgm:chPref val="0"/>
        </dgm:presLayoutVars>
      </dgm:prSet>
      <dgm:spPr/>
    </dgm:pt>
  </dgm:ptLst>
  <dgm:cxnLst>
    <dgm:cxn modelId="{0BE4201C-443E-46FC-9415-6901767160AC}" type="presOf" srcId="{1A6931F9-FF0F-45D7-864A-C5C6A9F7A3F1}" destId="{34E6FDFD-9AD9-485A-A374-58BDC23FD9B8}" srcOrd="0" destOrd="0" presId="urn:microsoft.com/office/officeart/2018/2/layout/IconVerticalSolidList"/>
    <dgm:cxn modelId="{F1F8536C-167A-432C-AB02-8044672A8F41}" srcId="{18830C1C-FF08-4F62-9CE3-FF5A3E8A6436}" destId="{1A6931F9-FF0F-45D7-864A-C5C6A9F7A3F1}" srcOrd="3" destOrd="0" parTransId="{9C800251-384A-4AE7-81B1-CB2DFFCD482A}" sibTransId="{7E62EE0F-230E-4D23-AC3A-F2564E822242}"/>
    <dgm:cxn modelId="{16033F4E-14DA-4F03-9F60-2B988B98F892}" type="presOf" srcId="{18830C1C-FF08-4F62-9CE3-FF5A3E8A6436}" destId="{968B27B0-16EC-4467-AFEA-E89D21057435}" srcOrd="0" destOrd="0" presId="urn:microsoft.com/office/officeart/2018/2/layout/IconVerticalSolidList"/>
    <dgm:cxn modelId="{FC698792-01AE-4389-AC7D-16E182E7996C}" type="presOf" srcId="{1E3AD119-904D-41C4-966F-C10BC1367187}" destId="{C6CF6DC2-E87D-4F53-8FFB-3F4295472288}" srcOrd="0" destOrd="0" presId="urn:microsoft.com/office/officeart/2018/2/layout/IconVerticalSolidList"/>
    <dgm:cxn modelId="{454E1CA2-DA87-4675-AA4E-27F53C53643B}" srcId="{18830C1C-FF08-4F62-9CE3-FF5A3E8A6436}" destId="{A7E5B709-FCB2-45D0-BBC3-089D3A654F17}" srcOrd="1" destOrd="0" parTransId="{0678BCC1-EF94-414A-BEE4-1E8C2F064485}" sibTransId="{1D20511A-EC9F-4735-8172-3A6FDAF91A71}"/>
    <dgm:cxn modelId="{A55D34A6-0005-4B7E-816F-3A501F8FAB18}" type="presOf" srcId="{90E4F4DA-B360-4D73-AB84-95742F43B7C1}" destId="{BF433EBE-B7A8-4C00-839F-FC369197350F}" srcOrd="0" destOrd="0" presId="urn:microsoft.com/office/officeart/2018/2/layout/IconVerticalSolidList"/>
    <dgm:cxn modelId="{34B5B7D9-4462-4261-B4FB-68FCF514C23F}" type="presOf" srcId="{A7E5B709-FCB2-45D0-BBC3-089D3A654F17}" destId="{ED1102C1-41AF-40A9-8A54-EC6718D676C3}" srcOrd="0" destOrd="0" presId="urn:microsoft.com/office/officeart/2018/2/layout/IconVerticalSolidList"/>
    <dgm:cxn modelId="{AB582DDB-BBE7-4B62-ABAA-C8D40BE47CE8}" srcId="{18830C1C-FF08-4F62-9CE3-FF5A3E8A6436}" destId="{90E4F4DA-B360-4D73-AB84-95742F43B7C1}" srcOrd="2" destOrd="0" parTransId="{9C1CAAA5-A9C4-48DF-8063-AB797200D874}" sibTransId="{FD9FDAAA-9650-45C9-B62D-AC424C2D8201}"/>
    <dgm:cxn modelId="{F7188EFC-4BF1-4D0F-BE5B-CE952E364FEA}" srcId="{18830C1C-FF08-4F62-9CE3-FF5A3E8A6436}" destId="{1E3AD119-904D-41C4-966F-C10BC1367187}" srcOrd="0" destOrd="0" parTransId="{FF6C822D-55D5-4D81-998F-66E225F99C21}" sibTransId="{33CB0EEE-BCE4-4C61-90C5-AF3E070196DB}"/>
    <dgm:cxn modelId="{2D633559-C3FF-41F0-8B47-EB94F30AFE34}" type="presParOf" srcId="{968B27B0-16EC-4467-AFEA-E89D21057435}" destId="{8779F49C-0061-461B-ACD0-0BC2CD7D0FDE}" srcOrd="0" destOrd="0" presId="urn:microsoft.com/office/officeart/2018/2/layout/IconVerticalSolidList"/>
    <dgm:cxn modelId="{5DA3BE90-6D15-4452-B6A2-698743C9B23D}" type="presParOf" srcId="{8779F49C-0061-461B-ACD0-0BC2CD7D0FDE}" destId="{9E1EB24B-C159-40B2-B1D9-7E66691753EE}" srcOrd="0" destOrd="0" presId="urn:microsoft.com/office/officeart/2018/2/layout/IconVerticalSolidList"/>
    <dgm:cxn modelId="{AF5D91E3-0270-4338-8E40-B3E29ACB0530}" type="presParOf" srcId="{8779F49C-0061-461B-ACD0-0BC2CD7D0FDE}" destId="{796DD1BD-B069-42CA-826E-9C50C7E34607}" srcOrd="1" destOrd="0" presId="urn:microsoft.com/office/officeart/2018/2/layout/IconVerticalSolidList"/>
    <dgm:cxn modelId="{E61C8E81-21AC-43FB-B66B-40A0AEE95DD2}" type="presParOf" srcId="{8779F49C-0061-461B-ACD0-0BC2CD7D0FDE}" destId="{DEA0BC56-ADEB-418F-8E75-442E4F14E11E}" srcOrd="2" destOrd="0" presId="urn:microsoft.com/office/officeart/2018/2/layout/IconVerticalSolidList"/>
    <dgm:cxn modelId="{C54F582B-4594-4636-8779-1C07AFC87240}" type="presParOf" srcId="{8779F49C-0061-461B-ACD0-0BC2CD7D0FDE}" destId="{C6CF6DC2-E87D-4F53-8FFB-3F4295472288}" srcOrd="3" destOrd="0" presId="urn:microsoft.com/office/officeart/2018/2/layout/IconVerticalSolidList"/>
    <dgm:cxn modelId="{2F91076C-5B32-4C5D-917A-D8E413168227}" type="presParOf" srcId="{968B27B0-16EC-4467-AFEA-E89D21057435}" destId="{D68FD879-6926-40DC-BBC5-3244DC4B0693}" srcOrd="1" destOrd="0" presId="urn:microsoft.com/office/officeart/2018/2/layout/IconVerticalSolidList"/>
    <dgm:cxn modelId="{7BB9E965-560C-4E48-AD05-86245F5C33B9}" type="presParOf" srcId="{968B27B0-16EC-4467-AFEA-E89D21057435}" destId="{CAB6C236-4D61-40E7-8FCD-6AB2FE1E3556}" srcOrd="2" destOrd="0" presId="urn:microsoft.com/office/officeart/2018/2/layout/IconVerticalSolidList"/>
    <dgm:cxn modelId="{4CDE7E92-F6CE-45C6-9D59-5F231539A204}" type="presParOf" srcId="{CAB6C236-4D61-40E7-8FCD-6AB2FE1E3556}" destId="{E287965F-6271-4D7F-8D89-1F314A12C287}" srcOrd="0" destOrd="0" presId="urn:microsoft.com/office/officeart/2018/2/layout/IconVerticalSolidList"/>
    <dgm:cxn modelId="{AEFB36BB-F2F1-4441-8701-9B74B2AF8407}" type="presParOf" srcId="{CAB6C236-4D61-40E7-8FCD-6AB2FE1E3556}" destId="{5B4DD25D-37A5-4040-91B7-B5135A502DE9}" srcOrd="1" destOrd="0" presId="urn:microsoft.com/office/officeart/2018/2/layout/IconVerticalSolidList"/>
    <dgm:cxn modelId="{4C2830AA-6A04-466F-96C2-DBCC17D8A53D}" type="presParOf" srcId="{CAB6C236-4D61-40E7-8FCD-6AB2FE1E3556}" destId="{67C15F18-CC00-48D7-A5CD-6DA3B5595849}" srcOrd="2" destOrd="0" presId="urn:microsoft.com/office/officeart/2018/2/layout/IconVerticalSolidList"/>
    <dgm:cxn modelId="{02ED3971-CAE8-44E9-A558-6106068F36B7}" type="presParOf" srcId="{CAB6C236-4D61-40E7-8FCD-6AB2FE1E3556}" destId="{ED1102C1-41AF-40A9-8A54-EC6718D676C3}" srcOrd="3" destOrd="0" presId="urn:microsoft.com/office/officeart/2018/2/layout/IconVerticalSolidList"/>
    <dgm:cxn modelId="{6165BBA7-5F37-4324-9390-B898A2C0710F}" type="presParOf" srcId="{968B27B0-16EC-4467-AFEA-E89D21057435}" destId="{6B164F5A-DBA0-4A3F-B833-3A7667DA811B}" srcOrd="3" destOrd="0" presId="urn:microsoft.com/office/officeart/2018/2/layout/IconVerticalSolidList"/>
    <dgm:cxn modelId="{130B12CE-6F97-4BA4-83C4-7796F0FB9446}" type="presParOf" srcId="{968B27B0-16EC-4467-AFEA-E89D21057435}" destId="{9708259A-86DA-42C9-BF25-207CC7F27DAD}" srcOrd="4" destOrd="0" presId="urn:microsoft.com/office/officeart/2018/2/layout/IconVerticalSolidList"/>
    <dgm:cxn modelId="{FAAB6ADD-FA85-43BB-BD48-9CF53C1C0244}" type="presParOf" srcId="{9708259A-86DA-42C9-BF25-207CC7F27DAD}" destId="{72AAF824-62CE-4CC1-80AA-260BC9810395}" srcOrd="0" destOrd="0" presId="urn:microsoft.com/office/officeart/2018/2/layout/IconVerticalSolidList"/>
    <dgm:cxn modelId="{CCDC6ABD-1948-4606-90EF-B7522DD655C7}" type="presParOf" srcId="{9708259A-86DA-42C9-BF25-207CC7F27DAD}" destId="{7075F487-FB03-40E7-873F-B37579B1A43F}" srcOrd="1" destOrd="0" presId="urn:microsoft.com/office/officeart/2018/2/layout/IconVerticalSolidList"/>
    <dgm:cxn modelId="{401DB311-5D21-4372-AE27-3D723FB65999}" type="presParOf" srcId="{9708259A-86DA-42C9-BF25-207CC7F27DAD}" destId="{D4AAE39B-9CCC-43A3-B1CB-AC2865C1BF15}" srcOrd="2" destOrd="0" presId="urn:microsoft.com/office/officeart/2018/2/layout/IconVerticalSolidList"/>
    <dgm:cxn modelId="{69415103-DA3E-497C-A350-01A90010BFCE}" type="presParOf" srcId="{9708259A-86DA-42C9-BF25-207CC7F27DAD}" destId="{BF433EBE-B7A8-4C00-839F-FC369197350F}" srcOrd="3" destOrd="0" presId="urn:microsoft.com/office/officeart/2018/2/layout/IconVerticalSolidList"/>
    <dgm:cxn modelId="{B3E8C4BF-7071-4005-B8ED-7BE91A32DECD}" type="presParOf" srcId="{968B27B0-16EC-4467-AFEA-E89D21057435}" destId="{1FB2B5AC-421B-4F33-935E-014DFB2D6A4F}" srcOrd="5" destOrd="0" presId="urn:microsoft.com/office/officeart/2018/2/layout/IconVerticalSolidList"/>
    <dgm:cxn modelId="{FA7C5FA7-8185-4E02-BEDE-85B09533D678}" type="presParOf" srcId="{968B27B0-16EC-4467-AFEA-E89D21057435}" destId="{D7FFCE4D-3759-471C-BFF7-143905BC34B7}" srcOrd="6" destOrd="0" presId="urn:microsoft.com/office/officeart/2018/2/layout/IconVerticalSolidList"/>
    <dgm:cxn modelId="{67301D26-82DC-4A68-854C-84D222682539}" type="presParOf" srcId="{D7FFCE4D-3759-471C-BFF7-143905BC34B7}" destId="{1D16964F-E012-4C98-8D52-C1E6F27EC038}" srcOrd="0" destOrd="0" presId="urn:microsoft.com/office/officeart/2018/2/layout/IconVerticalSolidList"/>
    <dgm:cxn modelId="{8CE2CBDA-3EEB-4956-9890-5E0D1AD341F8}" type="presParOf" srcId="{D7FFCE4D-3759-471C-BFF7-143905BC34B7}" destId="{08822BD0-7BD9-4BBE-BB19-C3C177DE9CB8}" srcOrd="1" destOrd="0" presId="urn:microsoft.com/office/officeart/2018/2/layout/IconVerticalSolidList"/>
    <dgm:cxn modelId="{DF52AA1E-BE92-46D1-9844-FAAF58053431}" type="presParOf" srcId="{D7FFCE4D-3759-471C-BFF7-143905BC34B7}" destId="{E7A19319-48F1-4AEC-8A7B-EF17258465D4}" srcOrd="2" destOrd="0" presId="urn:microsoft.com/office/officeart/2018/2/layout/IconVerticalSolidList"/>
    <dgm:cxn modelId="{3EBAA8EF-866F-467E-BE6F-4B6E2A5A2C44}" type="presParOf" srcId="{D7FFCE4D-3759-471C-BFF7-143905BC34B7}" destId="{34E6FDFD-9AD9-485A-A374-58BDC23FD9B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5A9D9D-3F01-444D-9D14-23DDB0E581D0}" type="doc">
      <dgm:prSet loTypeId="urn:microsoft.com/office/officeart/2005/8/layout/bProcess4" loCatId="" qsTypeId="urn:microsoft.com/office/officeart/2005/8/quickstyle/simple4" qsCatId="simple" csTypeId="urn:microsoft.com/office/officeart/2005/8/colors/colorful5" csCatId="colorful" phldr="1"/>
      <dgm:spPr/>
    </dgm:pt>
    <dgm:pt modelId="{F0F23E96-68CA-6841-B73A-097F861EC5C2}">
      <dgm:prSet phldrT="[Text]"/>
      <dgm:spPr/>
      <dgm:t>
        <a:bodyPr/>
        <a:lstStyle/>
        <a:p>
          <a:r>
            <a:rPr lang="tr-TR" noProof="0" dirty="0"/>
            <a:t>Nitel Veri Analizi Eğitimi</a:t>
          </a:r>
        </a:p>
      </dgm:t>
    </dgm:pt>
    <dgm:pt modelId="{67DAE781-6E45-6A4A-BAA9-11EBC8153572}" type="parTrans" cxnId="{3716F84F-F07C-B841-AD42-E64C3DB25BB1}">
      <dgm:prSet/>
      <dgm:spPr/>
      <dgm:t>
        <a:bodyPr/>
        <a:lstStyle/>
        <a:p>
          <a:endParaRPr lang="en-US"/>
        </a:p>
      </dgm:t>
    </dgm:pt>
    <dgm:pt modelId="{E456B512-972F-1C4B-A4F9-56C950634585}" type="sibTrans" cxnId="{3716F84F-F07C-B841-AD42-E64C3DB25BB1}">
      <dgm:prSet/>
      <dgm:spPr/>
      <dgm:t>
        <a:bodyPr/>
        <a:lstStyle/>
        <a:p>
          <a:endParaRPr lang="en-US"/>
        </a:p>
      </dgm:t>
    </dgm:pt>
    <dgm:pt modelId="{2B870582-8212-8846-8278-1C9E7296AE11}">
      <dgm:prSet phldrT="[Text]"/>
      <dgm:spPr/>
      <dgm:t>
        <a:bodyPr/>
        <a:lstStyle/>
        <a:p>
          <a:r>
            <a:rPr lang="tr-TR" noProof="0"/>
            <a:t>Her hafta</a:t>
          </a:r>
        </a:p>
      </dgm:t>
    </dgm:pt>
    <dgm:pt modelId="{FA5D8B21-FB7E-4B47-A81C-209E70DED8DE}" type="parTrans" cxnId="{783DF43E-6DCA-4242-8ADA-9747473DC389}">
      <dgm:prSet/>
      <dgm:spPr/>
      <dgm:t>
        <a:bodyPr/>
        <a:lstStyle/>
        <a:p>
          <a:endParaRPr lang="en-US"/>
        </a:p>
      </dgm:t>
    </dgm:pt>
    <dgm:pt modelId="{FA72A7E6-3EFC-4941-9775-FC64C84767BD}" type="sibTrans" cxnId="{783DF43E-6DCA-4242-8ADA-9747473DC389}">
      <dgm:prSet/>
      <dgm:spPr/>
      <dgm:t>
        <a:bodyPr/>
        <a:lstStyle/>
        <a:p>
          <a:endParaRPr lang="en-US"/>
        </a:p>
      </dgm:t>
    </dgm:pt>
    <dgm:pt modelId="{11218ACF-3D8E-614D-A05C-E54C4DE88738}">
      <dgm:prSet phldrT="[Text]"/>
      <dgm:spPr/>
      <dgm:t>
        <a:bodyPr/>
        <a:lstStyle/>
        <a:p>
          <a:r>
            <a:rPr lang="tr-TR" noProof="0"/>
            <a:t>Her hafta;</a:t>
          </a:r>
        </a:p>
      </dgm:t>
    </dgm:pt>
    <dgm:pt modelId="{1668EFFE-CA59-634C-A32A-6C5C70A0F9BB}" type="parTrans" cxnId="{D485BC23-1A1B-3F4B-BB51-4D72C146C38C}">
      <dgm:prSet/>
      <dgm:spPr/>
      <dgm:t>
        <a:bodyPr/>
        <a:lstStyle/>
        <a:p>
          <a:endParaRPr lang="en-US"/>
        </a:p>
      </dgm:t>
    </dgm:pt>
    <dgm:pt modelId="{632E9EBB-FD9D-E54E-A31E-27D6E858959C}" type="sibTrans" cxnId="{D485BC23-1A1B-3F4B-BB51-4D72C146C38C}">
      <dgm:prSet/>
      <dgm:spPr/>
      <dgm:t>
        <a:bodyPr/>
        <a:lstStyle/>
        <a:p>
          <a:endParaRPr lang="en-US"/>
        </a:p>
      </dgm:t>
    </dgm:pt>
    <dgm:pt modelId="{68323FA3-0434-1340-86A3-37EB5F35DE4F}">
      <dgm:prSet phldrT="[Text]"/>
      <dgm:spPr/>
      <dgm:t>
        <a:bodyPr/>
        <a:lstStyle/>
        <a:p>
          <a:r>
            <a:rPr lang="tr-TR" noProof="0" dirty="0"/>
            <a:t>3N Öğrenci Öz Değerlendirme</a:t>
          </a:r>
        </a:p>
      </dgm:t>
    </dgm:pt>
    <dgm:pt modelId="{26044E49-2A00-0344-97D0-68007082FB87}" type="parTrans" cxnId="{F2E89E45-7E06-B149-B87E-A1E672B3E800}">
      <dgm:prSet/>
      <dgm:spPr/>
      <dgm:t>
        <a:bodyPr/>
        <a:lstStyle/>
        <a:p>
          <a:endParaRPr lang="en-US"/>
        </a:p>
      </dgm:t>
    </dgm:pt>
    <dgm:pt modelId="{5569C749-F9A9-3C42-AD11-34A9BD90958B}" type="sibTrans" cxnId="{F2E89E45-7E06-B149-B87E-A1E672B3E800}">
      <dgm:prSet/>
      <dgm:spPr/>
      <dgm:t>
        <a:bodyPr/>
        <a:lstStyle/>
        <a:p>
          <a:endParaRPr lang="en-US"/>
        </a:p>
      </dgm:t>
    </dgm:pt>
    <dgm:pt modelId="{B0AC587E-7425-7F4A-AB8D-C10FB67783B4}">
      <dgm:prSet phldrT="[Text]"/>
      <dgm:spPr/>
      <dgm:t>
        <a:bodyPr/>
        <a:lstStyle/>
        <a:p>
          <a:r>
            <a:rPr lang="tr-TR" noProof="0"/>
            <a:t>Rehber Öğretmen Gözlem Formu</a:t>
          </a:r>
        </a:p>
      </dgm:t>
    </dgm:pt>
    <dgm:pt modelId="{F9966A3B-BBDE-6340-95CE-7A5DEFE1023C}" type="parTrans" cxnId="{87BF56CA-616A-E640-9E8E-8997058DDF27}">
      <dgm:prSet/>
      <dgm:spPr/>
      <dgm:t>
        <a:bodyPr/>
        <a:lstStyle/>
        <a:p>
          <a:endParaRPr lang="en-US"/>
        </a:p>
      </dgm:t>
    </dgm:pt>
    <dgm:pt modelId="{E061F2FA-F1C0-A54A-B592-BB2D22489376}" type="sibTrans" cxnId="{87BF56CA-616A-E640-9E8E-8997058DDF27}">
      <dgm:prSet/>
      <dgm:spPr/>
      <dgm:t>
        <a:bodyPr/>
        <a:lstStyle/>
        <a:p>
          <a:endParaRPr lang="en-US"/>
        </a:p>
      </dgm:t>
    </dgm:pt>
    <dgm:pt modelId="{3575A51F-ED65-0249-BB69-801C0174D501}">
      <dgm:prSet phldrT="[Text]"/>
      <dgm:spPr/>
      <dgm:t>
        <a:bodyPr/>
        <a:lstStyle/>
        <a:p>
          <a:r>
            <a:rPr lang="tr-TR" noProof="0" dirty="0"/>
            <a:t>Uygulama öncesi hazırlık</a:t>
          </a:r>
        </a:p>
      </dgm:t>
    </dgm:pt>
    <dgm:pt modelId="{8F01637E-3460-C543-A3AF-ECCA8A953354}" type="parTrans" cxnId="{C12ED259-1A1F-2A4B-B581-4D24FFD0AB5E}">
      <dgm:prSet/>
      <dgm:spPr/>
      <dgm:t>
        <a:bodyPr/>
        <a:lstStyle/>
        <a:p>
          <a:endParaRPr lang="en-US"/>
        </a:p>
      </dgm:t>
    </dgm:pt>
    <dgm:pt modelId="{408DCA2D-7CC7-FB46-A65C-A18A33644A4A}" type="sibTrans" cxnId="{C12ED259-1A1F-2A4B-B581-4D24FFD0AB5E}">
      <dgm:prSet/>
      <dgm:spPr/>
      <dgm:t>
        <a:bodyPr/>
        <a:lstStyle/>
        <a:p>
          <a:endParaRPr lang="en-US"/>
        </a:p>
      </dgm:t>
    </dgm:pt>
    <dgm:pt modelId="{8593CEF4-8D03-B74F-AEF3-78EDCDE04678}">
      <dgm:prSet phldrT="[Text]"/>
      <dgm:spPr/>
      <dgm:t>
        <a:bodyPr/>
        <a:lstStyle/>
        <a:p>
          <a:r>
            <a:rPr lang="tr-TR" noProof="0" dirty="0"/>
            <a:t>Uygulama sonrası ders planlarını geliştirme</a:t>
          </a:r>
        </a:p>
      </dgm:t>
    </dgm:pt>
    <dgm:pt modelId="{157F8A03-6B8C-9148-820D-A49E9A730DC7}" type="parTrans" cxnId="{DD024767-7613-7D4A-B994-5151576447E5}">
      <dgm:prSet/>
      <dgm:spPr/>
      <dgm:t>
        <a:bodyPr/>
        <a:lstStyle/>
        <a:p>
          <a:endParaRPr lang="en-US"/>
        </a:p>
      </dgm:t>
    </dgm:pt>
    <dgm:pt modelId="{0CB70BA0-CE13-254C-84CD-2AF2532B4FA4}" type="sibTrans" cxnId="{DD024767-7613-7D4A-B994-5151576447E5}">
      <dgm:prSet/>
      <dgm:spPr/>
      <dgm:t>
        <a:bodyPr/>
        <a:lstStyle/>
        <a:p>
          <a:endParaRPr lang="en-US"/>
        </a:p>
      </dgm:t>
    </dgm:pt>
    <dgm:pt modelId="{F3924469-6512-2542-9CDD-B1D320830D98}">
      <dgm:prSet phldrT="[Text]"/>
      <dgm:spPr/>
      <dgm:t>
        <a:bodyPr/>
        <a:lstStyle/>
        <a:p>
          <a:r>
            <a:rPr lang="tr-TR" noProof="0" dirty="0"/>
            <a:t>Öğretmen Öz Değerlendirme </a:t>
          </a:r>
        </a:p>
      </dgm:t>
    </dgm:pt>
    <dgm:pt modelId="{D3C8BA38-E154-1B48-A841-67D65BCBBD2A}" type="parTrans" cxnId="{1EB91C1F-60C6-8345-A284-9CEB51104618}">
      <dgm:prSet/>
      <dgm:spPr/>
      <dgm:t>
        <a:bodyPr/>
        <a:lstStyle/>
        <a:p>
          <a:endParaRPr lang="en-US"/>
        </a:p>
      </dgm:t>
    </dgm:pt>
    <dgm:pt modelId="{8BD3D3AB-8F09-7847-9C14-8C1B9A67877C}" type="sibTrans" cxnId="{1EB91C1F-60C6-8345-A284-9CEB51104618}">
      <dgm:prSet/>
      <dgm:spPr/>
      <dgm:t>
        <a:bodyPr/>
        <a:lstStyle/>
        <a:p>
          <a:endParaRPr lang="en-US"/>
        </a:p>
      </dgm:t>
    </dgm:pt>
    <dgm:pt modelId="{A2B5CE4B-A64D-C44D-8151-7C68A8212F40}">
      <dgm:prSet phldrT="[Text]"/>
      <dgm:spPr/>
      <dgm:t>
        <a:bodyPr/>
        <a:lstStyle/>
        <a:p>
          <a:r>
            <a:rPr lang="tr-TR" noProof="0" dirty="0"/>
            <a:t>Deneyim Paylaşım Toplantıları</a:t>
          </a:r>
        </a:p>
      </dgm:t>
    </dgm:pt>
    <dgm:pt modelId="{0DB449BC-A97B-A444-A1A1-F39AF3BA320E}" type="parTrans" cxnId="{583BF4BA-E6D8-2249-BC38-7F2078985C2B}">
      <dgm:prSet/>
      <dgm:spPr/>
      <dgm:t>
        <a:bodyPr/>
        <a:lstStyle/>
        <a:p>
          <a:endParaRPr lang="en-US"/>
        </a:p>
      </dgm:t>
    </dgm:pt>
    <dgm:pt modelId="{029B062B-9D44-A146-8274-FAE477D7DE3C}" type="sibTrans" cxnId="{583BF4BA-E6D8-2249-BC38-7F2078985C2B}">
      <dgm:prSet/>
      <dgm:spPr/>
      <dgm:t>
        <a:bodyPr/>
        <a:lstStyle/>
        <a:p>
          <a:endParaRPr lang="en-US"/>
        </a:p>
      </dgm:t>
    </dgm:pt>
    <dgm:pt modelId="{3D661070-511C-2F40-948E-DB62B17B1A42}">
      <dgm:prSet phldrT="[Text]"/>
      <dgm:spPr/>
      <dgm:t>
        <a:bodyPr/>
        <a:lstStyle/>
        <a:p>
          <a:r>
            <a:rPr lang="tr-TR" noProof="0" dirty="0"/>
            <a:t>Okullar arası deneyimlerin paylaşımı için 4. ve 8. haftada</a:t>
          </a:r>
        </a:p>
      </dgm:t>
    </dgm:pt>
    <dgm:pt modelId="{EE56DFB6-2140-B344-91E2-BF7FBD4D5745}" type="parTrans" cxnId="{38ECB081-0284-9F44-BE0C-8FB4E60C37E1}">
      <dgm:prSet/>
      <dgm:spPr/>
      <dgm:t>
        <a:bodyPr/>
        <a:lstStyle/>
        <a:p>
          <a:endParaRPr lang="en-US"/>
        </a:p>
      </dgm:t>
    </dgm:pt>
    <dgm:pt modelId="{1320D1B9-F110-FB4C-B567-F2C108436D69}" type="sibTrans" cxnId="{38ECB081-0284-9F44-BE0C-8FB4E60C37E1}">
      <dgm:prSet/>
      <dgm:spPr/>
      <dgm:t>
        <a:bodyPr/>
        <a:lstStyle/>
        <a:p>
          <a:endParaRPr lang="en-US"/>
        </a:p>
      </dgm:t>
    </dgm:pt>
    <dgm:pt modelId="{2F9FFB16-CD09-4144-963A-152C749B8E5C}">
      <dgm:prSet phldrT="[Text]"/>
      <dgm:spPr/>
      <dgm:t>
        <a:bodyPr/>
        <a:lstStyle/>
        <a:p>
          <a:r>
            <a:rPr lang="tr-TR" noProof="0" dirty="0"/>
            <a:t>Öğrenci için 5. haftada  ve sonunda</a:t>
          </a:r>
        </a:p>
      </dgm:t>
    </dgm:pt>
    <dgm:pt modelId="{A2D2BBBC-78A0-944C-95CC-86DEFAFD7BC9}" type="parTrans" cxnId="{DE63E30D-4485-054C-AC61-E12C55E3D07D}">
      <dgm:prSet/>
      <dgm:spPr/>
      <dgm:t>
        <a:bodyPr/>
        <a:lstStyle/>
        <a:p>
          <a:endParaRPr lang="en-US"/>
        </a:p>
      </dgm:t>
    </dgm:pt>
    <dgm:pt modelId="{A81765DF-6A19-804A-9560-25A054860641}" type="sibTrans" cxnId="{DE63E30D-4485-054C-AC61-E12C55E3D07D}">
      <dgm:prSet/>
      <dgm:spPr/>
      <dgm:t>
        <a:bodyPr/>
        <a:lstStyle/>
        <a:p>
          <a:endParaRPr lang="en-US"/>
        </a:p>
      </dgm:t>
    </dgm:pt>
    <dgm:pt modelId="{EBC20B2C-5126-0345-AE67-A5DDD5EA04E5}">
      <dgm:prSet phldrT="[Text]"/>
      <dgm:spPr/>
      <dgm:t>
        <a:bodyPr/>
        <a:lstStyle/>
        <a:p>
          <a:r>
            <a:rPr lang="tr-TR" noProof="0" dirty="0"/>
            <a:t>Süreçten edinilen deneyimlerin ve sonuçların AR-GE Raporu olarak düzenlenmesi</a:t>
          </a:r>
        </a:p>
      </dgm:t>
    </dgm:pt>
    <dgm:pt modelId="{50C50DED-F8B6-3449-8F57-25C7EBA037CD}" type="parTrans" cxnId="{3382DB38-B98E-284E-8CB8-F0E6991E41E7}">
      <dgm:prSet/>
      <dgm:spPr/>
      <dgm:t>
        <a:bodyPr/>
        <a:lstStyle/>
        <a:p>
          <a:endParaRPr lang="en-US"/>
        </a:p>
      </dgm:t>
    </dgm:pt>
    <dgm:pt modelId="{5E034263-AFE4-6246-821E-756FF0C7C189}" type="sibTrans" cxnId="{3382DB38-B98E-284E-8CB8-F0E6991E41E7}">
      <dgm:prSet/>
      <dgm:spPr/>
      <dgm:t>
        <a:bodyPr/>
        <a:lstStyle/>
        <a:p>
          <a:endParaRPr lang="en-US"/>
        </a:p>
      </dgm:t>
    </dgm:pt>
    <dgm:pt modelId="{C8406B43-331B-4C4C-9DAA-A16452FF77E7}">
      <dgm:prSet phldrT="[Text]"/>
      <dgm:spPr/>
      <dgm:t>
        <a:bodyPr/>
        <a:lstStyle/>
        <a:p>
          <a:r>
            <a:rPr lang="tr-TR" noProof="0" dirty="0"/>
            <a:t>Üst bilişsel kazanımlar</a:t>
          </a:r>
        </a:p>
      </dgm:t>
    </dgm:pt>
    <dgm:pt modelId="{73903B7F-A64A-8844-9672-126A9662FF80}" type="parTrans" cxnId="{A4D4A712-C5F3-2D4D-897A-F262E46AE2B7}">
      <dgm:prSet/>
      <dgm:spPr/>
      <dgm:t>
        <a:bodyPr/>
        <a:lstStyle/>
        <a:p>
          <a:endParaRPr lang="en-US"/>
        </a:p>
      </dgm:t>
    </dgm:pt>
    <dgm:pt modelId="{73245AF4-A23E-7243-9659-8345E4BE1869}" type="sibTrans" cxnId="{A4D4A712-C5F3-2D4D-897A-F262E46AE2B7}">
      <dgm:prSet/>
      <dgm:spPr/>
      <dgm:t>
        <a:bodyPr/>
        <a:lstStyle/>
        <a:p>
          <a:endParaRPr lang="en-US"/>
        </a:p>
      </dgm:t>
    </dgm:pt>
    <dgm:pt modelId="{A0442FE3-5D69-5046-B0AA-26F936734140}">
      <dgm:prSet phldrT="[Text]"/>
      <dgm:spPr/>
      <dgm:t>
        <a:bodyPr/>
        <a:lstStyle/>
        <a:p>
          <a:r>
            <a:rPr lang="tr-TR" noProof="0" dirty="0"/>
            <a:t>Değerlendirme</a:t>
          </a:r>
        </a:p>
      </dgm:t>
    </dgm:pt>
    <dgm:pt modelId="{DEF62C03-4F4A-774B-8A37-0D73AC7BEA3F}" type="parTrans" cxnId="{628D3DD7-E20B-E24D-B942-760EE76B50A1}">
      <dgm:prSet/>
      <dgm:spPr/>
      <dgm:t>
        <a:bodyPr/>
        <a:lstStyle/>
        <a:p>
          <a:endParaRPr lang="en-US"/>
        </a:p>
      </dgm:t>
    </dgm:pt>
    <dgm:pt modelId="{139AC16C-C628-6540-A686-0718DFF6054D}" type="sibTrans" cxnId="{628D3DD7-E20B-E24D-B942-760EE76B50A1}">
      <dgm:prSet/>
      <dgm:spPr/>
      <dgm:t>
        <a:bodyPr/>
        <a:lstStyle/>
        <a:p>
          <a:endParaRPr lang="en-US"/>
        </a:p>
      </dgm:t>
    </dgm:pt>
    <dgm:pt modelId="{FA9E27CD-BF36-CC4B-8254-3BFD4D184519}">
      <dgm:prSet phldrT="[Text]"/>
      <dgm:spPr/>
      <dgm:t>
        <a:bodyPr/>
        <a:lstStyle/>
        <a:p>
          <a:r>
            <a:rPr lang="tr-TR" noProof="0" dirty="0"/>
            <a:t>Süreç, takım çalışması, sunum ve ürünün değerlendirilmesi</a:t>
          </a:r>
        </a:p>
      </dgm:t>
    </dgm:pt>
    <dgm:pt modelId="{D338E52F-ABC5-DB47-B5C9-5B3754DA599A}" type="parTrans" cxnId="{B58401F7-1047-CB4E-88AA-DCABDA354C3B}">
      <dgm:prSet/>
      <dgm:spPr/>
      <dgm:t>
        <a:bodyPr/>
        <a:lstStyle/>
        <a:p>
          <a:endParaRPr lang="en-US"/>
        </a:p>
      </dgm:t>
    </dgm:pt>
    <dgm:pt modelId="{3BE5E35D-761B-1D46-A426-2C05D5507A9B}" type="sibTrans" cxnId="{B58401F7-1047-CB4E-88AA-DCABDA354C3B}">
      <dgm:prSet/>
      <dgm:spPr/>
      <dgm:t>
        <a:bodyPr/>
        <a:lstStyle/>
        <a:p>
          <a:endParaRPr lang="en-US"/>
        </a:p>
      </dgm:t>
    </dgm:pt>
    <dgm:pt modelId="{7A4881D1-6A8A-BE4E-9C51-756FAC682825}">
      <dgm:prSet phldrT="[Text]"/>
      <dgm:spPr/>
      <dgm:t>
        <a:bodyPr/>
        <a:lstStyle/>
        <a:p>
          <a:r>
            <a:rPr lang="tr-TR" noProof="0" dirty="0"/>
            <a:t>Veli görüşleri</a:t>
          </a:r>
          <a:endParaRPr lang="en-US" dirty="0"/>
        </a:p>
      </dgm:t>
    </dgm:pt>
    <dgm:pt modelId="{B5ED9BFE-62A5-3644-A158-A1D8F026028C}" type="parTrans" cxnId="{BA610238-F874-D844-A3FA-59EBECCAE07A}">
      <dgm:prSet/>
      <dgm:spPr/>
      <dgm:t>
        <a:bodyPr/>
        <a:lstStyle/>
        <a:p>
          <a:endParaRPr lang="en-US"/>
        </a:p>
      </dgm:t>
    </dgm:pt>
    <dgm:pt modelId="{ABA3733D-8718-BB46-9E78-EA814CB93991}" type="sibTrans" cxnId="{BA610238-F874-D844-A3FA-59EBECCAE07A}">
      <dgm:prSet/>
      <dgm:spPr/>
      <dgm:t>
        <a:bodyPr/>
        <a:lstStyle/>
        <a:p>
          <a:endParaRPr lang="en-US"/>
        </a:p>
      </dgm:t>
    </dgm:pt>
    <dgm:pt modelId="{F22064CB-3679-7845-AAE8-51F0721524C5}" type="pres">
      <dgm:prSet presAssocID="{7C5A9D9D-3F01-444D-9D14-23DDB0E581D0}" presName="Name0" presStyleCnt="0">
        <dgm:presLayoutVars>
          <dgm:dir/>
          <dgm:resizeHandles/>
        </dgm:presLayoutVars>
      </dgm:prSet>
      <dgm:spPr/>
    </dgm:pt>
    <dgm:pt modelId="{12EC9AFB-40E2-9C4D-80B9-63A9A7FACFB3}" type="pres">
      <dgm:prSet presAssocID="{F0F23E96-68CA-6841-B73A-097F861EC5C2}" presName="compNode" presStyleCnt="0"/>
      <dgm:spPr/>
    </dgm:pt>
    <dgm:pt modelId="{76889877-3DD5-ED4A-A136-9F95B79723E0}" type="pres">
      <dgm:prSet presAssocID="{F0F23E96-68CA-6841-B73A-097F861EC5C2}" presName="dummyConnPt" presStyleCnt="0"/>
      <dgm:spPr/>
    </dgm:pt>
    <dgm:pt modelId="{3EA6E001-AAA2-4944-A083-E2615713FA8E}" type="pres">
      <dgm:prSet presAssocID="{F0F23E96-68CA-6841-B73A-097F861EC5C2}" presName="node" presStyleLbl="node1" presStyleIdx="0" presStyleCnt="7">
        <dgm:presLayoutVars>
          <dgm:bulletEnabled val="1"/>
        </dgm:presLayoutVars>
      </dgm:prSet>
      <dgm:spPr/>
    </dgm:pt>
    <dgm:pt modelId="{1C4E3D84-2A90-4C4A-AD13-D049899412FC}" type="pres">
      <dgm:prSet presAssocID="{E456B512-972F-1C4B-A4F9-56C950634585}" presName="sibTrans" presStyleLbl="bgSibTrans2D1" presStyleIdx="0" presStyleCnt="6"/>
      <dgm:spPr/>
    </dgm:pt>
    <dgm:pt modelId="{33ADCBE6-6364-9B41-A055-C632B9534CE3}" type="pres">
      <dgm:prSet presAssocID="{2B870582-8212-8846-8278-1C9E7296AE11}" presName="compNode" presStyleCnt="0"/>
      <dgm:spPr/>
    </dgm:pt>
    <dgm:pt modelId="{3D2166F7-2B74-C142-B6C3-D7AE0CAD72A0}" type="pres">
      <dgm:prSet presAssocID="{2B870582-8212-8846-8278-1C9E7296AE11}" presName="dummyConnPt" presStyleCnt="0"/>
      <dgm:spPr/>
    </dgm:pt>
    <dgm:pt modelId="{996862DA-EDAF-7641-A09F-FB5DE915DFF3}" type="pres">
      <dgm:prSet presAssocID="{2B870582-8212-8846-8278-1C9E7296AE11}" presName="node" presStyleLbl="node1" presStyleIdx="1" presStyleCnt="7">
        <dgm:presLayoutVars>
          <dgm:bulletEnabled val="1"/>
        </dgm:presLayoutVars>
      </dgm:prSet>
      <dgm:spPr/>
    </dgm:pt>
    <dgm:pt modelId="{BD880E5B-32F9-9F44-B793-EEE12C7C3A18}" type="pres">
      <dgm:prSet presAssocID="{FA72A7E6-3EFC-4941-9775-FC64C84767BD}" presName="sibTrans" presStyleLbl="bgSibTrans2D1" presStyleIdx="1" presStyleCnt="6"/>
      <dgm:spPr/>
    </dgm:pt>
    <dgm:pt modelId="{08C9E56D-5634-F843-B483-8D1C7FBB7B6B}" type="pres">
      <dgm:prSet presAssocID="{11218ACF-3D8E-614D-A05C-E54C4DE88738}" presName="compNode" presStyleCnt="0"/>
      <dgm:spPr/>
    </dgm:pt>
    <dgm:pt modelId="{99D24376-9055-0A46-AB3E-BB01D10A138F}" type="pres">
      <dgm:prSet presAssocID="{11218ACF-3D8E-614D-A05C-E54C4DE88738}" presName="dummyConnPt" presStyleCnt="0"/>
      <dgm:spPr/>
    </dgm:pt>
    <dgm:pt modelId="{06ACD95E-368B-744F-AE50-08DA5257ADF4}" type="pres">
      <dgm:prSet presAssocID="{11218ACF-3D8E-614D-A05C-E54C4DE88738}" presName="node" presStyleLbl="node1" presStyleIdx="2" presStyleCnt="7">
        <dgm:presLayoutVars>
          <dgm:bulletEnabled val="1"/>
        </dgm:presLayoutVars>
      </dgm:prSet>
      <dgm:spPr/>
    </dgm:pt>
    <dgm:pt modelId="{DCB7DA5A-E7E9-0D44-8299-82346F4E024B}" type="pres">
      <dgm:prSet presAssocID="{632E9EBB-FD9D-E54E-A31E-27D6E858959C}" presName="sibTrans" presStyleLbl="bgSibTrans2D1" presStyleIdx="2" presStyleCnt="6"/>
      <dgm:spPr/>
    </dgm:pt>
    <dgm:pt modelId="{86CD6B3F-0F34-0046-A6FA-4FFBD7CA9C88}" type="pres">
      <dgm:prSet presAssocID="{A2B5CE4B-A64D-C44D-8151-7C68A8212F40}" presName="compNode" presStyleCnt="0"/>
      <dgm:spPr/>
    </dgm:pt>
    <dgm:pt modelId="{1E5F3C4F-F116-BD4C-889B-8C249E4A3E32}" type="pres">
      <dgm:prSet presAssocID="{A2B5CE4B-A64D-C44D-8151-7C68A8212F40}" presName="dummyConnPt" presStyleCnt="0"/>
      <dgm:spPr/>
    </dgm:pt>
    <dgm:pt modelId="{4D76C097-3EC1-9249-9EB5-11C3136F63BC}" type="pres">
      <dgm:prSet presAssocID="{A2B5CE4B-A64D-C44D-8151-7C68A8212F40}" presName="node" presStyleLbl="node1" presStyleIdx="3" presStyleCnt="7">
        <dgm:presLayoutVars>
          <dgm:bulletEnabled val="1"/>
        </dgm:presLayoutVars>
      </dgm:prSet>
      <dgm:spPr/>
    </dgm:pt>
    <dgm:pt modelId="{EE747A59-5509-AA42-BD8B-11E135F2E7CF}" type="pres">
      <dgm:prSet presAssocID="{029B062B-9D44-A146-8274-FAE477D7DE3C}" presName="sibTrans" presStyleLbl="bgSibTrans2D1" presStyleIdx="3" presStyleCnt="6"/>
      <dgm:spPr/>
    </dgm:pt>
    <dgm:pt modelId="{31BC85EC-87A8-BF46-BF69-076A5571B7B2}" type="pres">
      <dgm:prSet presAssocID="{C8406B43-331B-4C4C-9DAA-A16452FF77E7}" presName="compNode" presStyleCnt="0"/>
      <dgm:spPr/>
    </dgm:pt>
    <dgm:pt modelId="{D109C3C4-2807-114C-9475-07A42A4BE399}" type="pres">
      <dgm:prSet presAssocID="{C8406B43-331B-4C4C-9DAA-A16452FF77E7}" presName="dummyConnPt" presStyleCnt="0"/>
      <dgm:spPr/>
    </dgm:pt>
    <dgm:pt modelId="{C42D99C6-5BEE-6B4E-9EDD-33F004193B2B}" type="pres">
      <dgm:prSet presAssocID="{C8406B43-331B-4C4C-9DAA-A16452FF77E7}" presName="node" presStyleLbl="node1" presStyleIdx="4" presStyleCnt="7">
        <dgm:presLayoutVars>
          <dgm:bulletEnabled val="1"/>
        </dgm:presLayoutVars>
      </dgm:prSet>
      <dgm:spPr/>
    </dgm:pt>
    <dgm:pt modelId="{DC837727-7865-3048-94F0-0A97B678584A}" type="pres">
      <dgm:prSet presAssocID="{73245AF4-A23E-7243-9659-8345E4BE1869}" presName="sibTrans" presStyleLbl="bgSibTrans2D1" presStyleIdx="4" presStyleCnt="6"/>
      <dgm:spPr/>
    </dgm:pt>
    <dgm:pt modelId="{EC0E6DAE-7978-234A-865E-37D834C597A2}" type="pres">
      <dgm:prSet presAssocID="{A0442FE3-5D69-5046-B0AA-26F936734140}" presName="compNode" presStyleCnt="0"/>
      <dgm:spPr/>
    </dgm:pt>
    <dgm:pt modelId="{FF9EA510-C8BE-3C42-A067-35D2F530AC30}" type="pres">
      <dgm:prSet presAssocID="{A0442FE3-5D69-5046-B0AA-26F936734140}" presName="dummyConnPt" presStyleCnt="0"/>
      <dgm:spPr/>
    </dgm:pt>
    <dgm:pt modelId="{D2B2FD17-26EE-DF48-9ACC-E4AE4120AFE0}" type="pres">
      <dgm:prSet presAssocID="{A0442FE3-5D69-5046-B0AA-26F936734140}" presName="node" presStyleLbl="node1" presStyleIdx="5" presStyleCnt="7">
        <dgm:presLayoutVars>
          <dgm:bulletEnabled val="1"/>
        </dgm:presLayoutVars>
      </dgm:prSet>
      <dgm:spPr/>
    </dgm:pt>
    <dgm:pt modelId="{172525B1-9C4B-AB4B-9F2B-966EADA64881}" type="pres">
      <dgm:prSet presAssocID="{139AC16C-C628-6540-A686-0718DFF6054D}" presName="sibTrans" presStyleLbl="bgSibTrans2D1" presStyleIdx="5" presStyleCnt="6"/>
      <dgm:spPr/>
    </dgm:pt>
    <dgm:pt modelId="{3E7B4C54-DB1D-384E-86DF-E6044A89B15E}" type="pres">
      <dgm:prSet presAssocID="{EBC20B2C-5126-0345-AE67-A5DDD5EA04E5}" presName="compNode" presStyleCnt="0"/>
      <dgm:spPr/>
    </dgm:pt>
    <dgm:pt modelId="{3706F2D6-6003-4642-B35D-6488CEEC1F64}" type="pres">
      <dgm:prSet presAssocID="{EBC20B2C-5126-0345-AE67-A5DDD5EA04E5}" presName="dummyConnPt" presStyleCnt="0"/>
      <dgm:spPr/>
    </dgm:pt>
    <dgm:pt modelId="{F0A89F78-BBEE-1846-97F2-F079538AA9CC}" type="pres">
      <dgm:prSet presAssocID="{EBC20B2C-5126-0345-AE67-A5DDD5EA04E5}" presName="node" presStyleLbl="node1" presStyleIdx="6" presStyleCnt="7">
        <dgm:presLayoutVars>
          <dgm:bulletEnabled val="1"/>
        </dgm:presLayoutVars>
      </dgm:prSet>
      <dgm:spPr/>
    </dgm:pt>
  </dgm:ptLst>
  <dgm:cxnLst>
    <dgm:cxn modelId="{5B13210C-919D-4D46-9EA0-58D9DB0CFF18}" type="presOf" srcId="{029B062B-9D44-A146-8274-FAE477D7DE3C}" destId="{EE747A59-5509-AA42-BD8B-11E135F2E7CF}" srcOrd="0" destOrd="0" presId="urn:microsoft.com/office/officeart/2005/8/layout/bProcess4"/>
    <dgm:cxn modelId="{DE63E30D-4485-054C-AC61-E12C55E3D07D}" srcId="{C8406B43-331B-4C4C-9DAA-A16452FF77E7}" destId="{2F9FFB16-CD09-4144-963A-152C749B8E5C}" srcOrd="0" destOrd="0" parTransId="{A2D2BBBC-78A0-944C-95CC-86DEFAFD7BC9}" sibTransId="{A81765DF-6A19-804A-9560-25A054860641}"/>
    <dgm:cxn modelId="{6C45DD0F-C5D7-494A-B8AE-8ACD5887AC10}" type="presOf" srcId="{F0F23E96-68CA-6841-B73A-097F861EC5C2}" destId="{3EA6E001-AAA2-4944-A083-E2615713FA8E}" srcOrd="0" destOrd="0" presId="urn:microsoft.com/office/officeart/2005/8/layout/bProcess4"/>
    <dgm:cxn modelId="{A4D4A712-C5F3-2D4D-897A-F262E46AE2B7}" srcId="{7C5A9D9D-3F01-444D-9D14-23DDB0E581D0}" destId="{C8406B43-331B-4C4C-9DAA-A16452FF77E7}" srcOrd="4" destOrd="0" parTransId="{73903B7F-A64A-8844-9672-126A9662FF80}" sibTransId="{73245AF4-A23E-7243-9659-8345E4BE1869}"/>
    <dgm:cxn modelId="{16CBB41C-FB2B-4945-A34B-8694862F6F0B}" type="presOf" srcId="{EBC20B2C-5126-0345-AE67-A5DDD5EA04E5}" destId="{F0A89F78-BBEE-1846-97F2-F079538AA9CC}" srcOrd="0" destOrd="0" presId="urn:microsoft.com/office/officeart/2005/8/layout/bProcess4"/>
    <dgm:cxn modelId="{1EB91C1F-60C6-8345-A284-9CEB51104618}" srcId="{11218ACF-3D8E-614D-A05C-E54C4DE88738}" destId="{F3924469-6512-2542-9CDD-B1D320830D98}" srcOrd="1" destOrd="0" parTransId="{D3C8BA38-E154-1B48-A841-67D65BCBBD2A}" sibTransId="{8BD3D3AB-8F09-7847-9C14-8C1B9A67877C}"/>
    <dgm:cxn modelId="{D485BC23-1A1B-3F4B-BB51-4D72C146C38C}" srcId="{7C5A9D9D-3F01-444D-9D14-23DDB0E581D0}" destId="{11218ACF-3D8E-614D-A05C-E54C4DE88738}" srcOrd="2" destOrd="0" parTransId="{1668EFFE-CA59-634C-A32A-6C5C70A0F9BB}" sibTransId="{632E9EBB-FD9D-E54E-A31E-27D6E858959C}"/>
    <dgm:cxn modelId="{5F7DD527-5A02-D349-BBC2-DF9BD42398FA}" type="presOf" srcId="{3575A51F-ED65-0249-BB69-801C0174D501}" destId="{996862DA-EDAF-7641-A09F-FB5DE915DFF3}" srcOrd="0" destOrd="1" presId="urn:microsoft.com/office/officeart/2005/8/layout/bProcess4"/>
    <dgm:cxn modelId="{BA610238-F874-D844-A3FA-59EBECCAE07A}" srcId="{A0442FE3-5D69-5046-B0AA-26F936734140}" destId="{7A4881D1-6A8A-BE4E-9C51-756FAC682825}" srcOrd="1" destOrd="0" parTransId="{B5ED9BFE-62A5-3644-A158-A1D8F026028C}" sibTransId="{ABA3733D-8718-BB46-9E78-EA814CB93991}"/>
    <dgm:cxn modelId="{6FBB4838-352F-3242-88B1-5FA032EC10BB}" type="presOf" srcId="{139AC16C-C628-6540-A686-0718DFF6054D}" destId="{172525B1-9C4B-AB4B-9F2B-966EADA64881}" srcOrd="0" destOrd="0" presId="urn:microsoft.com/office/officeart/2005/8/layout/bProcess4"/>
    <dgm:cxn modelId="{3382DB38-B98E-284E-8CB8-F0E6991E41E7}" srcId="{7C5A9D9D-3F01-444D-9D14-23DDB0E581D0}" destId="{EBC20B2C-5126-0345-AE67-A5DDD5EA04E5}" srcOrd="6" destOrd="0" parTransId="{50C50DED-F8B6-3449-8F57-25C7EBA037CD}" sibTransId="{5E034263-AFE4-6246-821E-756FF0C7C189}"/>
    <dgm:cxn modelId="{FE347F39-6DFC-1548-8271-9BDD929C6866}" type="presOf" srcId="{FA72A7E6-3EFC-4941-9775-FC64C84767BD}" destId="{BD880E5B-32F9-9F44-B793-EEE12C7C3A18}" srcOrd="0" destOrd="0" presId="urn:microsoft.com/office/officeart/2005/8/layout/bProcess4"/>
    <dgm:cxn modelId="{ED29DB39-0A9F-B54A-A9E9-3115F5D1D06E}" type="presOf" srcId="{F3924469-6512-2542-9CDD-B1D320830D98}" destId="{06ACD95E-368B-744F-AE50-08DA5257ADF4}" srcOrd="0" destOrd="2" presId="urn:microsoft.com/office/officeart/2005/8/layout/bProcess4"/>
    <dgm:cxn modelId="{783DF43E-6DCA-4242-8ADA-9747473DC389}" srcId="{7C5A9D9D-3F01-444D-9D14-23DDB0E581D0}" destId="{2B870582-8212-8846-8278-1C9E7296AE11}" srcOrd="1" destOrd="0" parTransId="{FA5D8B21-FB7E-4B47-A81C-209E70DED8DE}" sibTransId="{FA72A7E6-3EFC-4941-9775-FC64C84767BD}"/>
    <dgm:cxn modelId="{3FBE3265-593D-1349-9A63-D09BEA9C85F5}" type="presOf" srcId="{E456B512-972F-1C4B-A4F9-56C950634585}" destId="{1C4E3D84-2A90-4C4A-AD13-D049899412FC}" srcOrd="0" destOrd="0" presId="urn:microsoft.com/office/officeart/2005/8/layout/bProcess4"/>
    <dgm:cxn modelId="{C5E77D45-73C6-614C-9D8B-C870A7D62BA4}" type="presOf" srcId="{73245AF4-A23E-7243-9659-8345E4BE1869}" destId="{DC837727-7865-3048-94F0-0A97B678584A}" srcOrd="0" destOrd="0" presId="urn:microsoft.com/office/officeart/2005/8/layout/bProcess4"/>
    <dgm:cxn modelId="{F2E89E45-7E06-B149-B87E-A1E672B3E800}" srcId="{11218ACF-3D8E-614D-A05C-E54C4DE88738}" destId="{68323FA3-0434-1340-86A3-37EB5F35DE4F}" srcOrd="2" destOrd="0" parTransId="{26044E49-2A00-0344-97D0-68007082FB87}" sibTransId="{5569C749-F9A9-3C42-AD11-34A9BD90958B}"/>
    <dgm:cxn modelId="{DD024767-7613-7D4A-B994-5151576447E5}" srcId="{2B870582-8212-8846-8278-1C9E7296AE11}" destId="{8593CEF4-8D03-B74F-AEF3-78EDCDE04678}" srcOrd="1" destOrd="0" parTransId="{157F8A03-6B8C-9148-820D-A49E9A730DC7}" sibTransId="{0CB70BA0-CE13-254C-84CD-2AF2532B4FA4}"/>
    <dgm:cxn modelId="{BF7A4F68-13B9-274B-B3D0-CA9B31CA7656}" type="presOf" srcId="{A0442FE3-5D69-5046-B0AA-26F936734140}" destId="{D2B2FD17-26EE-DF48-9ACC-E4AE4120AFE0}" srcOrd="0" destOrd="0" presId="urn:microsoft.com/office/officeart/2005/8/layout/bProcess4"/>
    <dgm:cxn modelId="{3CB0FD49-93D2-4B44-8AFF-1DA239351994}" type="presOf" srcId="{C8406B43-331B-4C4C-9DAA-A16452FF77E7}" destId="{C42D99C6-5BEE-6B4E-9EDD-33F004193B2B}" srcOrd="0" destOrd="0" presId="urn:microsoft.com/office/officeart/2005/8/layout/bProcess4"/>
    <dgm:cxn modelId="{3716F84F-F07C-B841-AD42-E64C3DB25BB1}" srcId="{7C5A9D9D-3F01-444D-9D14-23DDB0E581D0}" destId="{F0F23E96-68CA-6841-B73A-097F861EC5C2}" srcOrd="0" destOrd="0" parTransId="{67DAE781-6E45-6A4A-BAA9-11EBC8153572}" sibTransId="{E456B512-972F-1C4B-A4F9-56C950634585}"/>
    <dgm:cxn modelId="{13496F53-B3CA-144A-B223-6E528D892969}" type="presOf" srcId="{FA9E27CD-BF36-CC4B-8254-3BFD4D184519}" destId="{D2B2FD17-26EE-DF48-9ACC-E4AE4120AFE0}" srcOrd="0" destOrd="1" presId="urn:microsoft.com/office/officeart/2005/8/layout/bProcess4"/>
    <dgm:cxn modelId="{C12ED259-1A1F-2A4B-B581-4D24FFD0AB5E}" srcId="{2B870582-8212-8846-8278-1C9E7296AE11}" destId="{3575A51F-ED65-0249-BB69-801C0174D501}" srcOrd="0" destOrd="0" parTransId="{8F01637E-3460-C543-A3AF-ECCA8A953354}" sibTransId="{408DCA2D-7CC7-FB46-A65C-A18A33644A4A}"/>
    <dgm:cxn modelId="{38ECB081-0284-9F44-BE0C-8FB4E60C37E1}" srcId="{A2B5CE4B-A64D-C44D-8151-7C68A8212F40}" destId="{3D661070-511C-2F40-948E-DB62B17B1A42}" srcOrd="0" destOrd="0" parTransId="{EE56DFB6-2140-B344-91E2-BF7FBD4D5745}" sibTransId="{1320D1B9-F110-FB4C-B567-F2C108436D69}"/>
    <dgm:cxn modelId="{04751784-42DB-AF45-B6E4-F75D471FF4CD}" type="presOf" srcId="{8593CEF4-8D03-B74F-AEF3-78EDCDE04678}" destId="{996862DA-EDAF-7641-A09F-FB5DE915DFF3}" srcOrd="0" destOrd="2" presId="urn:microsoft.com/office/officeart/2005/8/layout/bProcess4"/>
    <dgm:cxn modelId="{1A8D189E-FA8D-6C41-AD2E-595383AA3CE9}" type="presOf" srcId="{68323FA3-0434-1340-86A3-37EB5F35DE4F}" destId="{06ACD95E-368B-744F-AE50-08DA5257ADF4}" srcOrd="0" destOrd="3" presId="urn:microsoft.com/office/officeart/2005/8/layout/bProcess4"/>
    <dgm:cxn modelId="{1A34BC9F-E6AE-8B4A-BC77-AF70FE0E237B}" type="presOf" srcId="{11218ACF-3D8E-614D-A05C-E54C4DE88738}" destId="{06ACD95E-368B-744F-AE50-08DA5257ADF4}" srcOrd="0" destOrd="0" presId="urn:microsoft.com/office/officeart/2005/8/layout/bProcess4"/>
    <dgm:cxn modelId="{7E1D44BA-04EC-AF43-B499-75EFD8189DE3}" type="presOf" srcId="{2B870582-8212-8846-8278-1C9E7296AE11}" destId="{996862DA-EDAF-7641-A09F-FB5DE915DFF3}" srcOrd="0" destOrd="0" presId="urn:microsoft.com/office/officeart/2005/8/layout/bProcess4"/>
    <dgm:cxn modelId="{583BF4BA-E6D8-2249-BC38-7F2078985C2B}" srcId="{7C5A9D9D-3F01-444D-9D14-23DDB0E581D0}" destId="{A2B5CE4B-A64D-C44D-8151-7C68A8212F40}" srcOrd="3" destOrd="0" parTransId="{0DB449BC-A97B-A444-A1A1-F39AF3BA320E}" sibTransId="{029B062B-9D44-A146-8274-FAE477D7DE3C}"/>
    <dgm:cxn modelId="{B74E5AC8-1E5A-B745-9AE4-38E96CA812C2}" type="presOf" srcId="{632E9EBB-FD9D-E54E-A31E-27D6E858959C}" destId="{DCB7DA5A-E7E9-0D44-8299-82346F4E024B}" srcOrd="0" destOrd="0" presId="urn:microsoft.com/office/officeart/2005/8/layout/bProcess4"/>
    <dgm:cxn modelId="{FB9176C9-B6E3-BA43-B382-4D8CF78687E8}" type="presOf" srcId="{A2B5CE4B-A64D-C44D-8151-7C68A8212F40}" destId="{4D76C097-3EC1-9249-9EB5-11C3136F63BC}" srcOrd="0" destOrd="0" presId="urn:microsoft.com/office/officeart/2005/8/layout/bProcess4"/>
    <dgm:cxn modelId="{87BF56CA-616A-E640-9E8E-8997058DDF27}" srcId="{11218ACF-3D8E-614D-A05C-E54C4DE88738}" destId="{B0AC587E-7425-7F4A-AB8D-C10FB67783B4}" srcOrd="0" destOrd="0" parTransId="{F9966A3B-BBDE-6340-95CE-7A5DEFE1023C}" sibTransId="{E061F2FA-F1C0-A54A-B592-BB2D22489376}"/>
    <dgm:cxn modelId="{9B5DB0D1-1986-5746-8A8D-8F0484561F78}" type="presOf" srcId="{B0AC587E-7425-7F4A-AB8D-C10FB67783B4}" destId="{06ACD95E-368B-744F-AE50-08DA5257ADF4}" srcOrd="0" destOrd="1" presId="urn:microsoft.com/office/officeart/2005/8/layout/bProcess4"/>
    <dgm:cxn modelId="{628D3DD7-E20B-E24D-B942-760EE76B50A1}" srcId="{7C5A9D9D-3F01-444D-9D14-23DDB0E581D0}" destId="{A0442FE3-5D69-5046-B0AA-26F936734140}" srcOrd="5" destOrd="0" parTransId="{DEF62C03-4F4A-774B-8A37-0D73AC7BEA3F}" sibTransId="{139AC16C-C628-6540-A686-0718DFF6054D}"/>
    <dgm:cxn modelId="{3E8E91F2-93BA-FB40-8F47-7553E57027C8}" type="presOf" srcId="{7C5A9D9D-3F01-444D-9D14-23DDB0E581D0}" destId="{F22064CB-3679-7845-AAE8-51F0721524C5}" srcOrd="0" destOrd="0" presId="urn:microsoft.com/office/officeart/2005/8/layout/bProcess4"/>
    <dgm:cxn modelId="{E68AD5F5-2C25-5846-9601-AECD39EB019F}" type="presOf" srcId="{3D661070-511C-2F40-948E-DB62B17B1A42}" destId="{4D76C097-3EC1-9249-9EB5-11C3136F63BC}" srcOrd="0" destOrd="1" presId="urn:microsoft.com/office/officeart/2005/8/layout/bProcess4"/>
    <dgm:cxn modelId="{B58401F7-1047-CB4E-88AA-DCABDA354C3B}" srcId="{A0442FE3-5D69-5046-B0AA-26F936734140}" destId="{FA9E27CD-BF36-CC4B-8254-3BFD4D184519}" srcOrd="0" destOrd="0" parTransId="{D338E52F-ABC5-DB47-B5C9-5B3754DA599A}" sibTransId="{3BE5E35D-761B-1D46-A426-2C05D5507A9B}"/>
    <dgm:cxn modelId="{2FEEF5FB-0945-4C49-A77B-20075C64526C}" type="presOf" srcId="{7A4881D1-6A8A-BE4E-9C51-756FAC682825}" destId="{D2B2FD17-26EE-DF48-9ACC-E4AE4120AFE0}" srcOrd="0" destOrd="2" presId="urn:microsoft.com/office/officeart/2005/8/layout/bProcess4"/>
    <dgm:cxn modelId="{658C46FF-043A-9046-849D-54EBBCDBA7A3}" type="presOf" srcId="{2F9FFB16-CD09-4144-963A-152C749B8E5C}" destId="{C42D99C6-5BEE-6B4E-9EDD-33F004193B2B}" srcOrd="0" destOrd="1" presId="urn:microsoft.com/office/officeart/2005/8/layout/bProcess4"/>
    <dgm:cxn modelId="{3FC7F098-DFEB-7744-8C2F-0C514D954C51}" type="presParOf" srcId="{F22064CB-3679-7845-AAE8-51F0721524C5}" destId="{12EC9AFB-40E2-9C4D-80B9-63A9A7FACFB3}" srcOrd="0" destOrd="0" presId="urn:microsoft.com/office/officeart/2005/8/layout/bProcess4"/>
    <dgm:cxn modelId="{46BA696F-2A5A-7245-A3D0-603A2B9827CD}" type="presParOf" srcId="{12EC9AFB-40E2-9C4D-80B9-63A9A7FACFB3}" destId="{76889877-3DD5-ED4A-A136-9F95B79723E0}" srcOrd="0" destOrd="0" presId="urn:microsoft.com/office/officeart/2005/8/layout/bProcess4"/>
    <dgm:cxn modelId="{CF60395F-DDBE-7044-B582-F3D9E752628A}" type="presParOf" srcId="{12EC9AFB-40E2-9C4D-80B9-63A9A7FACFB3}" destId="{3EA6E001-AAA2-4944-A083-E2615713FA8E}" srcOrd="1" destOrd="0" presId="urn:microsoft.com/office/officeart/2005/8/layout/bProcess4"/>
    <dgm:cxn modelId="{57AC857D-71E0-214A-9F8C-D116014C0387}" type="presParOf" srcId="{F22064CB-3679-7845-AAE8-51F0721524C5}" destId="{1C4E3D84-2A90-4C4A-AD13-D049899412FC}" srcOrd="1" destOrd="0" presId="urn:microsoft.com/office/officeart/2005/8/layout/bProcess4"/>
    <dgm:cxn modelId="{9EBC6A58-0213-EB48-955F-842DDDD8625A}" type="presParOf" srcId="{F22064CB-3679-7845-AAE8-51F0721524C5}" destId="{33ADCBE6-6364-9B41-A055-C632B9534CE3}" srcOrd="2" destOrd="0" presId="urn:microsoft.com/office/officeart/2005/8/layout/bProcess4"/>
    <dgm:cxn modelId="{2155B3B3-C22B-C840-9E4A-FA3A37A43A85}" type="presParOf" srcId="{33ADCBE6-6364-9B41-A055-C632B9534CE3}" destId="{3D2166F7-2B74-C142-B6C3-D7AE0CAD72A0}" srcOrd="0" destOrd="0" presId="urn:microsoft.com/office/officeart/2005/8/layout/bProcess4"/>
    <dgm:cxn modelId="{188988E0-5D36-A849-B79E-FE67EF549A97}" type="presParOf" srcId="{33ADCBE6-6364-9B41-A055-C632B9534CE3}" destId="{996862DA-EDAF-7641-A09F-FB5DE915DFF3}" srcOrd="1" destOrd="0" presId="urn:microsoft.com/office/officeart/2005/8/layout/bProcess4"/>
    <dgm:cxn modelId="{2A41ED64-6EB4-974E-BAD2-981A83CD8438}" type="presParOf" srcId="{F22064CB-3679-7845-AAE8-51F0721524C5}" destId="{BD880E5B-32F9-9F44-B793-EEE12C7C3A18}" srcOrd="3" destOrd="0" presId="urn:microsoft.com/office/officeart/2005/8/layout/bProcess4"/>
    <dgm:cxn modelId="{9D78C09B-C526-864D-B576-E1130C87B1B2}" type="presParOf" srcId="{F22064CB-3679-7845-AAE8-51F0721524C5}" destId="{08C9E56D-5634-F843-B483-8D1C7FBB7B6B}" srcOrd="4" destOrd="0" presId="urn:microsoft.com/office/officeart/2005/8/layout/bProcess4"/>
    <dgm:cxn modelId="{CFC7D36C-C2A4-594F-9B17-2CC106A2FC42}" type="presParOf" srcId="{08C9E56D-5634-F843-B483-8D1C7FBB7B6B}" destId="{99D24376-9055-0A46-AB3E-BB01D10A138F}" srcOrd="0" destOrd="0" presId="urn:microsoft.com/office/officeart/2005/8/layout/bProcess4"/>
    <dgm:cxn modelId="{1BC94BD3-2A09-3441-8879-0F848D6D28D4}" type="presParOf" srcId="{08C9E56D-5634-F843-B483-8D1C7FBB7B6B}" destId="{06ACD95E-368B-744F-AE50-08DA5257ADF4}" srcOrd="1" destOrd="0" presId="urn:microsoft.com/office/officeart/2005/8/layout/bProcess4"/>
    <dgm:cxn modelId="{DD9BAC5E-E1DE-004B-89E6-96636B7713C3}" type="presParOf" srcId="{F22064CB-3679-7845-AAE8-51F0721524C5}" destId="{DCB7DA5A-E7E9-0D44-8299-82346F4E024B}" srcOrd="5" destOrd="0" presId="urn:microsoft.com/office/officeart/2005/8/layout/bProcess4"/>
    <dgm:cxn modelId="{83B93737-1E61-4F44-AC1B-620EE02D26FE}" type="presParOf" srcId="{F22064CB-3679-7845-AAE8-51F0721524C5}" destId="{86CD6B3F-0F34-0046-A6FA-4FFBD7CA9C88}" srcOrd="6" destOrd="0" presId="urn:microsoft.com/office/officeart/2005/8/layout/bProcess4"/>
    <dgm:cxn modelId="{3F0522B5-801D-EC44-ABEA-242DFF5D961D}" type="presParOf" srcId="{86CD6B3F-0F34-0046-A6FA-4FFBD7CA9C88}" destId="{1E5F3C4F-F116-BD4C-889B-8C249E4A3E32}" srcOrd="0" destOrd="0" presId="urn:microsoft.com/office/officeart/2005/8/layout/bProcess4"/>
    <dgm:cxn modelId="{9C3DBF67-62A3-8947-9C7B-CCA8E3843438}" type="presParOf" srcId="{86CD6B3F-0F34-0046-A6FA-4FFBD7CA9C88}" destId="{4D76C097-3EC1-9249-9EB5-11C3136F63BC}" srcOrd="1" destOrd="0" presId="urn:microsoft.com/office/officeart/2005/8/layout/bProcess4"/>
    <dgm:cxn modelId="{27F01B82-15F1-1A4C-8818-4A34A4B27D31}" type="presParOf" srcId="{F22064CB-3679-7845-AAE8-51F0721524C5}" destId="{EE747A59-5509-AA42-BD8B-11E135F2E7CF}" srcOrd="7" destOrd="0" presId="urn:microsoft.com/office/officeart/2005/8/layout/bProcess4"/>
    <dgm:cxn modelId="{FE1A7A7D-9A20-744F-BC06-05B90613BFD7}" type="presParOf" srcId="{F22064CB-3679-7845-AAE8-51F0721524C5}" destId="{31BC85EC-87A8-BF46-BF69-076A5571B7B2}" srcOrd="8" destOrd="0" presId="urn:microsoft.com/office/officeart/2005/8/layout/bProcess4"/>
    <dgm:cxn modelId="{7BECE7DA-ABE6-6047-B84F-078D89B8D24A}" type="presParOf" srcId="{31BC85EC-87A8-BF46-BF69-076A5571B7B2}" destId="{D109C3C4-2807-114C-9475-07A42A4BE399}" srcOrd="0" destOrd="0" presId="urn:microsoft.com/office/officeart/2005/8/layout/bProcess4"/>
    <dgm:cxn modelId="{4AD4ED1B-D6B5-2946-8071-FB84C1C0E494}" type="presParOf" srcId="{31BC85EC-87A8-BF46-BF69-076A5571B7B2}" destId="{C42D99C6-5BEE-6B4E-9EDD-33F004193B2B}" srcOrd="1" destOrd="0" presId="urn:microsoft.com/office/officeart/2005/8/layout/bProcess4"/>
    <dgm:cxn modelId="{76F14394-D717-844E-B1ED-6AA9CA41115E}" type="presParOf" srcId="{F22064CB-3679-7845-AAE8-51F0721524C5}" destId="{DC837727-7865-3048-94F0-0A97B678584A}" srcOrd="9" destOrd="0" presId="urn:microsoft.com/office/officeart/2005/8/layout/bProcess4"/>
    <dgm:cxn modelId="{8196C547-E361-CA48-8ED8-C66ECB1EC8F3}" type="presParOf" srcId="{F22064CB-3679-7845-AAE8-51F0721524C5}" destId="{EC0E6DAE-7978-234A-865E-37D834C597A2}" srcOrd="10" destOrd="0" presId="urn:microsoft.com/office/officeart/2005/8/layout/bProcess4"/>
    <dgm:cxn modelId="{62AE98E8-3A7F-6A48-B3F9-DA0FD2E09459}" type="presParOf" srcId="{EC0E6DAE-7978-234A-865E-37D834C597A2}" destId="{FF9EA510-C8BE-3C42-A067-35D2F530AC30}" srcOrd="0" destOrd="0" presId="urn:microsoft.com/office/officeart/2005/8/layout/bProcess4"/>
    <dgm:cxn modelId="{006D7295-65D1-5C43-8B36-4D793A2B6597}" type="presParOf" srcId="{EC0E6DAE-7978-234A-865E-37D834C597A2}" destId="{D2B2FD17-26EE-DF48-9ACC-E4AE4120AFE0}" srcOrd="1" destOrd="0" presId="urn:microsoft.com/office/officeart/2005/8/layout/bProcess4"/>
    <dgm:cxn modelId="{677CF1E5-6E2E-5D4F-B1A3-1CD8207D6465}" type="presParOf" srcId="{F22064CB-3679-7845-AAE8-51F0721524C5}" destId="{172525B1-9C4B-AB4B-9F2B-966EADA64881}" srcOrd="11" destOrd="0" presId="urn:microsoft.com/office/officeart/2005/8/layout/bProcess4"/>
    <dgm:cxn modelId="{427FD690-D026-704B-9598-B6A5202756D7}" type="presParOf" srcId="{F22064CB-3679-7845-AAE8-51F0721524C5}" destId="{3E7B4C54-DB1D-384E-86DF-E6044A89B15E}" srcOrd="12" destOrd="0" presId="urn:microsoft.com/office/officeart/2005/8/layout/bProcess4"/>
    <dgm:cxn modelId="{9D5D198E-3351-D445-9945-8753FEDB8A0C}" type="presParOf" srcId="{3E7B4C54-DB1D-384E-86DF-E6044A89B15E}" destId="{3706F2D6-6003-4642-B35D-6488CEEC1F64}" srcOrd="0" destOrd="0" presId="urn:microsoft.com/office/officeart/2005/8/layout/bProcess4"/>
    <dgm:cxn modelId="{7D7F6E53-CED0-FB4F-8C17-4EB56D890BE3}" type="presParOf" srcId="{3E7B4C54-DB1D-384E-86DF-E6044A89B15E}" destId="{F0A89F78-BBEE-1846-97F2-F079538AA9CC}"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343C39-AD0D-6548-883E-10BD56C05FA9}" type="doc">
      <dgm:prSet loTypeId="urn:microsoft.com/office/officeart/2005/8/layout/radial6" loCatId="" qsTypeId="urn:microsoft.com/office/officeart/2005/8/quickstyle/simple4" qsCatId="simple" csTypeId="urn:microsoft.com/office/officeart/2005/8/colors/colorful1" csCatId="colorful" phldr="1"/>
      <dgm:spPr/>
      <dgm:t>
        <a:bodyPr/>
        <a:lstStyle/>
        <a:p>
          <a:endParaRPr lang="en-US"/>
        </a:p>
      </dgm:t>
    </dgm:pt>
    <dgm:pt modelId="{8DBAA9A3-AA69-EB48-B25A-7FE0BB0AA32D}">
      <dgm:prSet phldrT="[Text]" custT="1"/>
      <dgm:spPr/>
      <dgm:t>
        <a:bodyPr/>
        <a:lstStyle/>
        <a:p>
          <a:r>
            <a:rPr lang="tr-TR" sz="2400" b="1" noProof="0"/>
            <a:t>Neler Öğrendik?</a:t>
          </a:r>
        </a:p>
      </dgm:t>
    </dgm:pt>
    <dgm:pt modelId="{CEA2244B-BBCC-7843-9770-87B21639681B}" type="parTrans" cxnId="{940FD91E-292A-344C-9CBB-7E046291655D}">
      <dgm:prSet/>
      <dgm:spPr/>
      <dgm:t>
        <a:bodyPr/>
        <a:lstStyle/>
        <a:p>
          <a:endParaRPr lang="en-US" sz="1500" b="1"/>
        </a:p>
      </dgm:t>
    </dgm:pt>
    <dgm:pt modelId="{188219DF-FC87-CF44-95CC-A1F0EF4D99DF}" type="sibTrans" cxnId="{940FD91E-292A-344C-9CBB-7E046291655D}">
      <dgm:prSet/>
      <dgm:spPr/>
      <dgm:t>
        <a:bodyPr/>
        <a:lstStyle/>
        <a:p>
          <a:endParaRPr lang="en-US" sz="1500" b="1"/>
        </a:p>
      </dgm:t>
    </dgm:pt>
    <dgm:pt modelId="{688D2303-0CCD-2A41-BB4E-1C702A84B670}">
      <dgm:prSet phldrT="[Text]" custT="1"/>
      <dgm:spPr/>
      <dgm:t>
        <a:bodyPr/>
        <a:lstStyle/>
        <a:p>
          <a:r>
            <a:rPr lang="tr-TR" sz="1500" b="1" noProof="0" dirty="0"/>
            <a:t>Öğrenciler</a:t>
          </a:r>
        </a:p>
      </dgm:t>
    </dgm:pt>
    <dgm:pt modelId="{29C5F092-72DB-5E49-8FBB-4C840C9B0441}" type="parTrans" cxnId="{6000C857-F5E3-0D4E-9971-894746846D0B}">
      <dgm:prSet/>
      <dgm:spPr/>
      <dgm:t>
        <a:bodyPr/>
        <a:lstStyle/>
        <a:p>
          <a:endParaRPr lang="en-US" sz="1500" b="1"/>
        </a:p>
      </dgm:t>
    </dgm:pt>
    <dgm:pt modelId="{F90155FE-3CA4-7D4B-88A1-4EA133B513F8}" type="sibTrans" cxnId="{6000C857-F5E3-0D4E-9971-894746846D0B}">
      <dgm:prSet/>
      <dgm:spPr/>
      <dgm:t>
        <a:bodyPr/>
        <a:lstStyle/>
        <a:p>
          <a:endParaRPr lang="en-US" sz="1500" b="1"/>
        </a:p>
      </dgm:t>
    </dgm:pt>
    <dgm:pt modelId="{42B8E2D0-005B-D34E-8C43-5275DDDD0E32}">
      <dgm:prSet phldrT="[Text]" custT="1"/>
      <dgm:spPr/>
      <dgm:t>
        <a:bodyPr/>
        <a:lstStyle/>
        <a:p>
          <a:r>
            <a:rPr lang="tr-TR" sz="1500" b="1" noProof="0" dirty="0"/>
            <a:t>Öğretmenler &amp; Müdür</a:t>
          </a:r>
        </a:p>
      </dgm:t>
    </dgm:pt>
    <dgm:pt modelId="{95D4B4BD-3BA7-A147-B722-01BB75B0F6A9}" type="parTrans" cxnId="{27FD7C2E-0DFA-7D48-BE56-42203FF21310}">
      <dgm:prSet/>
      <dgm:spPr/>
      <dgm:t>
        <a:bodyPr/>
        <a:lstStyle/>
        <a:p>
          <a:endParaRPr lang="en-US" sz="1500" b="1"/>
        </a:p>
      </dgm:t>
    </dgm:pt>
    <dgm:pt modelId="{48A16194-EA76-F942-BE52-483DC313C11F}" type="sibTrans" cxnId="{27FD7C2E-0DFA-7D48-BE56-42203FF21310}">
      <dgm:prSet/>
      <dgm:spPr/>
      <dgm:t>
        <a:bodyPr/>
        <a:lstStyle/>
        <a:p>
          <a:endParaRPr lang="en-US" sz="1500" b="1"/>
        </a:p>
      </dgm:t>
    </dgm:pt>
    <dgm:pt modelId="{A7416576-2304-FF48-8BB9-CA49C6DCEC68}">
      <dgm:prSet phldrT="[Text]" custT="1"/>
      <dgm:spPr/>
      <dgm:t>
        <a:bodyPr/>
        <a:lstStyle/>
        <a:p>
          <a:r>
            <a:rPr lang="tr-TR" sz="1500" b="1" noProof="0" dirty="0"/>
            <a:t>Program geliştirme</a:t>
          </a:r>
        </a:p>
      </dgm:t>
    </dgm:pt>
    <dgm:pt modelId="{F1F8C414-48D3-9841-BE45-5C600E7A4D71}" type="parTrans" cxnId="{4237507B-2AEA-364D-A409-0E3656509451}">
      <dgm:prSet/>
      <dgm:spPr/>
      <dgm:t>
        <a:bodyPr/>
        <a:lstStyle/>
        <a:p>
          <a:endParaRPr lang="en-US" sz="1500" b="1"/>
        </a:p>
      </dgm:t>
    </dgm:pt>
    <dgm:pt modelId="{E8E1738E-636C-4740-8EAC-9E7205601248}" type="sibTrans" cxnId="{4237507B-2AEA-364D-A409-0E3656509451}">
      <dgm:prSet/>
      <dgm:spPr/>
      <dgm:t>
        <a:bodyPr/>
        <a:lstStyle/>
        <a:p>
          <a:endParaRPr lang="en-US" sz="1500" b="1"/>
        </a:p>
      </dgm:t>
    </dgm:pt>
    <dgm:pt modelId="{7BB729C6-BA44-D04E-BD36-21C4692141E0}">
      <dgm:prSet phldrT="[Text]" custT="1"/>
      <dgm:spPr/>
      <dgm:t>
        <a:bodyPr/>
        <a:lstStyle/>
        <a:p>
          <a:r>
            <a:rPr lang="tr-TR" sz="1500" b="1" noProof="0" dirty="0"/>
            <a:t>Uygulama adına</a:t>
          </a:r>
        </a:p>
      </dgm:t>
    </dgm:pt>
    <dgm:pt modelId="{E478A6A6-D49A-B341-9C62-AC7E0992C57E}" type="parTrans" cxnId="{9EB22654-A07F-064A-9105-E9F35BEEED5C}">
      <dgm:prSet/>
      <dgm:spPr/>
      <dgm:t>
        <a:bodyPr/>
        <a:lstStyle/>
        <a:p>
          <a:endParaRPr lang="en-US" sz="1500" b="1"/>
        </a:p>
      </dgm:t>
    </dgm:pt>
    <dgm:pt modelId="{AD395503-4BC3-8C4E-8F05-6C27FF7F75A1}" type="sibTrans" cxnId="{9EB22654-A07F-064A-9105-E9F35BEEED5C}">
      <dgm:prSet/>
      <dgm:spPr/>
      <dgm:t>
        <a:bodyPr/>
        <a:lstStyle/>
        <a:p>
          <a:endParaRPr lang="en-US" sz="1500" b="1"/>
        </a:p>
      </dgm:t>
    </dgm:pt>
    <dgm:pt modelId="{43978C99-A208-7D47-BF3E-573037FEFE86}">
      <dgm:prSet phldrT="[Text]" custT="1"/>
      <dgm:spPr/>
      <dgm:t>
        <a:bodyPr/>
        <a:lstStyle/>
        <a:p>
          <a:r>
            <a:rPr lang="tr-TR" sz="1500" b="1" noProof="0" dirty="0"/>
            <a:t>Disiplinlerarası Bilgisayar Bilimi</a:t>
          </a:r>
        </a:p>
      </dgm:t>
    </dgm:pt>
    <dgm:pt modelId="{13C995BC-FF07-1941-907D-EFBB243F7A88}" type="parTrans" cxnId="{24A1B878-0429-3547-9272-D28AC1D75CA8}">
      <dgm:prSet/>
      <dgm:spPr/>
      <dgm:t>
        <a:bodyPr/>
        <a:lstStyle/>
        <a:p>
          <a:endParaRPr lang="en-US" sz="1500" b="1"/>
        </a:p>
      </dgm:t>
    </dgm:pt>
    <dgm:pt modelId="{B84952D0-89D1-5747-8FE1-055C5285763A}" type="sibTrans" cxnId="{24A1B878-0429-3547-9272-D28AC1D75CA8}">
      <dgm:prSet/>
      <dgm:spPr/>
      <dgm:t>
        <a:bodyPr/>
        <a:lstStyle/>
        <a:p>
          <a:endParaRPr lang="en-US" sz="1500" b="1"/>
        </a:p>
      </dgm:t>
    </dgm:pt>
    <dgm:pt modelId="{A5C275E8-28A3-AC49-BBA1-DD85B71E374A}" type="pres">
      <dgm:prSet presAssocID="{4A343C39-AD0D-6548-883E-10BD56C05FA9}" presName="Name0" presStyleCnt="0">
        <dgm:presLayoutVars>
          <dgm:chMax val="1"/>
          <dgm:dir/>
          <dgm:animLvl val="ctr"/>
          <dgm:resizeHandles val="exact"/>
        </dgm:presLayoutVars>
      </dgm:prSet>
      <dgm:spPr/>
    </dgm:pt>
    <dgm:pt modelId="{A3BD970F-BDB3-4D4D-BB73-CA6F60CA1436}" type="pres">
      <dgm:prSet presAssocID="{8DBAA9A3-AA69-EB48-B25A-7FE0BB0AA32D}" presName="centerShape" presStyleLbl="node0" presStyleIdx="0" presStyleCnt="1"/>
      <dgm:spPr/>
    </dgm:pt>
    <dgm:pt modelId="{73FC9951-BE34-E440-A232-C923E5CB7540}" type="pres">
      <dgm:prSet presAssocID="{688D2303-0CCD-2A41-BB4E-1C702A84B670}" presName="node" presStyleLbl="node1" presStyleIdx="0" presStyleCnt="5">
        <dgm:presLayoutVars>
          <dgm:bulletEnabled val="1"/>
        </dgm:presLayoutVars>
      </dgm:prSet>
      <dgm:spPr/>
    </dgm:pt>
    <dgm:pt modelId="{C2B6DB4C-8AFD-6844-B5CB-CB1B1A156A83}" type="pres">
      <dgm:prSet presAssocID="{688D2303-0CCD-2A41-BB4E-1C702A84B670}" presName="dummy" presStyleCnt="0"/>
      <dgm:spPr/>
    </dgm:pt>
    <dgm:pt modelId="{916BDD90-BD0A-CD4F-A137-33B20E3E5849}" type="pres">
      <dgm:prSet presAssocID="{F90155FE-3CA4-7D4B-88A1-4EA133B513F8}" presName="sibTrans" presStyleLbl="sibTrans2D1" presStyleIdx="0" presStyleCnt="5"/>
      <dgm:spPr/>
    </dgm:pt>
    <dgm:pt modelId="{47BDBEF2-E00C-9848-B106-988EE8289F4F}" type="pres">
      <dgm:prSet presAssocID="{43978C99-A208-7D47-BF3E-573037FEFE86}" presName="node" presStyleLbl="node1" presStyleIdx="1" presStyleCnt="5" custScaleX="125687" custScaleY="120042">
        <dgm:presLayoutVars>
          <dgm:bulletEnabled val="1"/>
        </dgm:presLayoutVars>
      </dgm:prSet>
      <dgm:spPr/>
    </dgm:pt>
    <dgm:pt modelId="{7E8B61B4-0C48-234A-8E02-C00A35913C5E}" type="pres">
      <dgm:prSet presAssocID="{43978C99-A208-7D47-BF3E-573037FEFE86}" presName="dummy" presStyleCnt="0"/>
      <dgm:spPr/>
    </dgm:pt>
    <dgm:pt modelId="{BB690826-ADEF-4C44-BAEE-29BC56060AE1}" type="pres">
      <dgm:prSet presAssocID="{B84952D0-89D1-5747-8FE1-055C5285763A}" presName="sibTrans" presStyleLbl="sibTrans2D1" presStyleIdx="1" presStyleCnt="5"/>
      <dgm:spPr/>
    </dgm:pt>
    <dgm:pt modelId="{5A58B53E-91EE-A043-8A28-1EC27BD22588}" type="pres">
      <dgm:prSet presAssocID="{42B8E2D0-005B-D34E-8C43-5275DDDD0E32}" presName="node" presStyleLbl="node1" presStyleIdx="2" presStyleCnt="5" custScaleX="118538" custScaleY="115734">
        <dgm:presLayoutVars>
          <dgm:bulletEnabled val="1"/>
        </dgm:presLayoutVars>
      </dgm:prSet>
      <dgm:spPr/>
    </dgm:pt>
    <dgm:pt modelId="{2DD51C12-DAFF-EB45-8D78-17871DD989B8}" type="pres">
      <dgm:prSet presAssocID="{42B8E2D0-005B-D34E-8C43-5275DDDD0E32}" presName="dummy" presStyleCnt="0"/>
      <dgm:spPr/>
    </dgm:pt>
    <dgm:pt modelId="{0C5A97F9-C3B3-5247-A308-DA0FEEA1545A}" type="pres">
      <dgm:prSet presAssocID="{48A16194-EA76-F942-BE52-483DC313C11F}" presName="sibTrans" presStyleLbl="sibTrans2D1" presStyleIdx="2" presStyleCnt="5"/>
      <dgm:spPr/>
    </dgm:pt>
    <dgm:pt modelId="{6C79900B-4819-3741-B544-08815E5253A7}" type="pres">
      <dgm:prSet presAssocID="{7BB729C6-BA44-D04E-BD36-21C4692141E0}" presName="node" presStyleLbl="node1" presStyleIdx="3" presStyleCnt="5">
        <dgm:presLayoutVars>
          <dgm:bulletEnabled val="1"/>
        </dgm:presLayoutVars>
      </dgm:prSet>
      <dgm:spPr/>
    </dgm:pt>
    <dgm:pt modelId="{8FCE3C01-8153-3945-8941-DA1297B101F1}" type="pres">
      <dgm:prSet presAssocID="{7BB729C6-BA44-D04E-BD36-21C4692141E0}" presName="dummy" presStyleCnt="0"/>
      <dgm:spPr/>
    </dgm:pt>
    <dgm:pt modelId="{F8A70E61-3E6D-304D-8B3A-76C77C0430E2}" type="pres">
      <dgm:prSet presAssocID="{AD395503-4BC3-8C4E-8F05-6C27FF7F75A1}" presName="sibTrans" presStyleLbl="sibTrans2D1" presStyleIdx="3" presStyleCnt="5"/>
      <dgm:spPr/>
    </dgm:pt>
    <dgm:pt modelId="{9FF9AB88-73F7-0740-BDDB-8CE0170FF257}" type="pres">
      <dgm:prSet presAssocID="{A7416576-2304-FF48-8BB9-CA49C6DCEC68}" presName="node" presStyleLbl="node1" presStyleIdx="4" presStyleCnt="5">
        <dgm:presLayoutVars>
          <dgm:bulletEnabled val="1"/>
        </dgm:presLayoutVars>
      </dgm:prSet>
      <dgm:spPr/>
    </dgm:pt>
    <dgm:pt modelId="{5C7A75A8-751F-9342-94F3-AAAC702DFCA3}" type="pres">
      <dgm:prSet presAssocID="{A7416576-2304-FF48-8BB9-CA49C6DCEC68}" presName="dummy" presStyleCnt="0"/>
      <dgm:spPr/>
    </dgm:pt>
    <dgm:pt modelId="{59A2CCB7-A372-1C44-98BF-5C6710F12459}" type="pres">
      <dgm:prSet presAssocID="{E8E1738E-636C-4740-8EAC-9E7205601248}" presName="sibTrans" presStyleLbl="sibTrans2D1" presStyleIdx="4" presStyleCnt="5"/>
      <dgm:spPr/>
    </dgm:pt>
  </dgm:ptLst>
  <dgm:cxnLst>
    <dgm:cxn modelId="{940FD91E-292A-344C-9CBB-7E046291655D}" srcId="{4A343C39-AD0D-6548-883E-10BD56C05FA9}" destId="{8DBAA9A3-AA69-EB48-B25A-7FE0BB0AA32D}" srcOrd="0" destOrd="0" parTransId="{CEA2244B-BBCC-7843-9770-87B21639681B}" sibTransId="{188219DF-FC87-CF44-95CC-A1F0EF4D99DF}"/>
    <dgm:cxn modelId="{6A79902B-6012-ED42-8625-CB7616165F11}" type="presOf" srcId="{E8E1738E-636C-4740-8EAC-9E7205601248}" destId="{59A2CCB7-A372-1C44-98BF-5C6710F12459}" srcOrd="0" destOrd="0" presId="urn:microsoft.com/office/officeart/2005/8/layout/radial6"/>
    <dgm:cxn modelId="{27FD7C2E-0DFA-7D48-BE56-42203FF21310}" srcId="{8DBAA9A3-AA69-EB48-B25A-7FE0BB0AA32D}" destId="{42B8E2D0-005B-D34E-8C43-5275DDDD0E32}" srcOrd="2" destOrd="0" parTransId="{95D4B4BD-3BA7-A147-B722-01BB75B0F6A9}" sibTransId="{48A16194-EA76-F942-BE52-483DC313C11F}"/>
    <dgm:cxn modelId="{66677E63-C4FC-D643-BBD0-22457CA2B929}" type="presOf" srcId="{A7416576-2304-FF48-8BB9-CA49C6DCEC68}" destId="{9FF9AB88-73F7-0740-BDDB-8CE0170FF257}" srcOrd="0" destOrd="0" presId="urn:microsoft.com/office/officeart/2005/8/layout/radial6"/>
    <dgm:cxn modelId="{0A209946-EB48-3D42-93FD-EABCB68F34F7}" type="presOf" srcId="{43978C99-A208-7D47-BF3E-573037FEFE86}" destId="{47BDBEF2-E00C-9848-B106-988EE8289F4F}" srcOrd="0" destOrd="0" presId="urn:microsoft.com/office/officeart/2005/8/layout/radial6"/>
    <dgm:cxn modelId="{9EB22654-A07F-064A-9105-E9F35BEEED5C}" srcId="{8DBAA9A3-AA69-EB48-B25A-7FE0BB0AA32D}" destId="{7BB729C6-BA44-D04E-BD36-21C4692141E0}" srcOrd="3" destOrd="0" parTransId="{E478A6A6-D49A-B341-9C62-AC7E0992C57E}" sibTransId="{AD395503-4BC3-8C4E-8F05-6C27FF7F75A1}"/>
    <dgm:cxn modelId="{FE859657-CE00-6E42-8F01-034E03452363}" type="presOf" srcId="{8DBAA9A3-AA69-EB48-B25A-7FE0BB0AA32D}" destId="{A3BD970F-BDB3-4D4D-BB73-CA6F60CA1436}" srcOrd="0" destOrd="0" presId="urn:microsoft.com/office/officeart/2005/8/layout/radial6"/>
    <dgm:cxn modelId="{6000C857-F5E3-0D4E-9971-894746846D0B}" srcId="{8DBAA9A3-AA69-EB48-B25A-7FE0BB0AA32D}" destId="{688D2303-0CCD-2A41-BB4E-1C702A84B670}" srcOrd="0" destOrd="0" parTransId="{29C5F092-72DB-5E49-8FBB-4C840C9B0441}" sibTransId="{F90155FE-3CA4-7D4B-88A1-4EA133B513F8}"/>
    <dgm:cxn modelId="{24A1B878-0429-3547-9272-D28AC1D75CA8}" srcId="{8DBAA9A3-AA69-EB48-B25A-7FE0BB0AA32D}" destId="{43978C99-A208-7D47-BF3E-573037FEFE86}" srcOrd="1" destOrd="0" parTransId="{13C995BC-FF07-1941-907D-EFBB243F7A88}" sibTransId="{B84952D0-89D1-5747-8FE1-055C5285763A}"/>
    <dgm:cxn modelId="{4237507B-2AEA-364D-A409-0E3656509451}" srcId="{8DBAA9A3-AA69-EB48-B25A-7FE0BB0AA32D}" destId="{A7416576-2304-FF48-8BB9-CA49C6DCEC68}" srcOrd="4" destOrd="0" parTransId="{F1F8C414-48D3-9841-BE45-5C600E7A4D71}" sibTransId="{E8E1738E-636C-4740-8EAC-9E7205601248}"/>
    <dgm:cxn modelId="{023E4B9B-54E9-B44E-A771-DA741E26F51A}" type="presOf" srcId="{7BB729C6-BA44-D04E-BD36-21C4692141E0}" destId="{6C79900B-4819-3741-B544-08815E5253A7}" srcOrd="0" destOrd="0" presId="urn:microsoft.com/office/officeart/2005/8/layout/radial6"/>
    <dgm:cxn modelId="{2B66699F-FF26-E842-8B92-812E78CF0C98}" type="presOf" srcId="{688D2303-0CCD-2A41-BB4E-1C702A84B670}" destId="{73FC9951-BE34-E440-A232-C923E5CB7540}" srcOrd="0" destOrd="0" presId="urn:microsoft.com/office/officeart/2005/8/layout/radial6"/>
    <dgm:cxn modelId="{47D3ECA3-63E7-664B-B261-ED832C37B8B5}" type="presOf" srcId="{48A16194-EA76-F942-BE52-483DC313C11F}" destId="{0C5A97F9-C3B3-5247-A308-DA0FEEA1545A}" srcOrd="0" destOrd="0" presId="urn:microsoft.com/office/officeart/2005/8/layout/radial6"/>
    <dgm:cxn modelId="{AF4992A7-4853-2D44-8135-4C109260DF4F}" type="presOf" srcId="{B84952D0-89D1-5747-8FE1-055C5285763A}" destId="{BB690826-ADEF-4C44-BAEE-29BC56060AE1}" srcOrd="0" destOrd="0" presId="urn:microsoft.com/office/officeart/2005/8/layout/radial6"/>
    <dgm:cxn modelId="{C58FFEBC-B14B-C842-AF28-0A877882D28A}" type="presOf" srcId="{42B8E2D0-005B-D34E-8C43-5275DDDD0E32}" destId="{5A58B53E-91EE-A043-8A28-1EC27BD22588}" srcOrd="0" destOrd="0" presId="urn:microsoft.com/office/officeart/2005/8/layout/radial6"/>
    <dgm:cxn modelId="{E5865BC6-1119-1E45-B1F5-7C770D81C26A}" type="presOf" srcId="{AD395503-4BC3-8C4E-8F05-6C27FF7F75A1}" destId="{F8A70E61-3E6D-304D-8B3A-76C77C0430E2}" srcOrd="0" destOrd="0" presId="urn:microsoft.com/office/officeart/2005/8/layout/radial6"/>
    <dgm:cxn modelId="{CA170FD3-CF5C-704B-AFF1-3087417F61DA}" type="presOf" srcId="{F90155FE-3CA4-7D4B-88A1-4EA133B513F8}" destId="{916BDD90-BD0A-CD4F-A137-33B20E3E5849}" srcOrd="0" destOrd="0" presId="urn:microsoft.com/office/officeart/2005/8/layout/radial6"/>
    <dgm:cxn modelId="{A1871AF6-D968-924C-9920-C5A2A39C9D78}" type="presOf" srcId="{4A343C39-AD0D-6548-883E-10BD56C05FA9}" destId="{A5C275E8-28A3-AC49-BBA1-DD85B71E374A}" srcOrd="0" destOrd="0" presId="urn:microsoft.com/office/officeart/2005/8/layout/radial6"/>
    <dgm:cxn modelId="{6B8B6855-C232-E94D-BE9A-343118263256}" type="presParOf" srcId="{A5C275E8-28A3-AC49-BBA1-DD85B71E374A}" destId="{A3BD970F-BDB3-4D4D-BB73-CA6F60CA1436}" srcOrd="0" destOrd="0" presId="urn:microsoft.com/office/officeart/2005/8/layout/radial6"/>
    <dgm:cxn modelId="{ABB9CBF6-29D9-1042-A776-87EB8EDB4907}" type="presParOf" srcId="{A5C275E8-28A3-AC49-BBA1-DD85B71E374A}" destId="{73FC9951-BE34-E440-A232-C923E5CB7540}" srcOrd="1" destOrd="0" presId="urn:microsoft.com/office/officeart/2005/8/layout/radial6"/>
    <dgm:cxn modelId="{139EC254-C4A8-1C4A-9244-747A1CADB24A}" type="presParOf" srcId="{A5C275E8-28A3-AC49-BBA1-DD85B71E374A}" destId="{C2B6DB4C-8AFD-6844-B5CB-CB1B1A156A83}" srcOrd="2" destOrd="0" presId="urn:microsoft.com/office/officeart/2005/8/layout/radial6"/>
    <dgm:cxn modelId="{B99E0775-98D6-CD4E-9EE0-8DED52CF226A}" type="presParOf" srcId="{A5C275E8-28A3-AC49-BBA1-DD85B71E374A}" destId="{916BDD90-BD0A-CD4F-A137-33B20E3E5849}" srcOrd="3" destOrd="0" presId="urn:microsoft.com/office/officeart/2005/8/layout/radial6"/>
    <dgm:cxn modelId="{8F00411A-C235-7F45-B003-338EF4BAB42D}" type="presParOf" srcId="{A5C275E8-28A3-AC49-BBA1-DD85B71E374A}" destId="{47BDBEF2-E00C-9848-B106-988EE8289F4F}" srcOrd="4" destOrd="0" presId="urn:microsoft.com/office/officeart/2005/8/layout/radial6"/>
    <dgm:cxn modelId="{9E1C8C5D-AD77-D740-B490-A62ADC8A18C8}" type="presParOf" srcId="{A5C275E8-28A3-AC49-BBA1-DD85B71E374A}" destId="{7E8B61B4-0C48-234A-8E02-C00A35913C5E}" srcOrd="5" destOrd="0" presId="urn:microsoft.com/office/officeart/2005/8/layout/radial6"/>
    <dgm:cxn modelId="{F56D7D2B-D316-3C49-BB9E-57EE8816FFC9}" type="presParOf" srcId="{A5C275E8-28A3-AC49-BBA1-DD85B71E374A}" destId="{BB690826-ADEF-4C44-BAEE-29BC56060AE1}" srcOrd="6" destOrd="0" presId="urn:microsoft.com/office/officeart/2005/8/layout/radial6"/>
    <dgm:cxn modelId="{DEEBA244-81C3-764A-B948-9EC768796871}" type="presParOf" srcId="{A5C275E8-28A3-AC49-BBA1-DD85B71E374A}" destId="{5A58B53E-91EE-A043-8A28-1EC27BD22588}" srcOrd="7" destOrd="0" presId="urn:microsoft.com/office/officeart/2005/8/layout/radial6"/>
    <dgm:cxn modelId="{8BEF233A-6258-AB41-9E37-2CD6854E35F6}" type="presParOf" srcId="{A5C275E8-28A3-AC49-BBA1-DD85B71E374A}" destId="{2DD51C12-DAFF-EB45-8D78-17871DD989B8}" srcOrd="8" destOrd="0" presId="urn:microsoft.com/office/officeart/2005/8/layout/radial6"/>
    <dgm:cxn modelId="{D4DBDB56-54DE-0B4F-815B-70E4F9316D4D}" type="presParOf" srcId="{A5C275E8-28A3-AC49-BBA1-DD85B71E374A}" destId="{0C5A97F9-C3B3-5247-A308-DA0FEEA1545A}" srcOrd="9" destOrd="0" presId="urn:microsoft.com/office/officeart/2005/8/layout/radial6"/>
    <dgm:cxn modelId="{2FBA5DFB-4615-DD40-B875-AB1001C56155}" type="presParOf" srcId="{A5C275E8-28A3-AC49-BBA1-DD85B71E374A}" destId="{6C79900B-4819-3741-B544-08815E5253A7}" srcOrd="10" destOrd="0" presId="urn:microsoft.com/office/officeart/2005/8/layout/radial6"/>
    <dgm:cxn modelId="{8798A1D2-CF30-ED42-BCFE-98B28855BA4C}" type="presParOf" srcId="{A5C275E8-28A3-AC49-BBA1-DD85B71E374A}" destId="{8FCE3C01-8153-3945-8941-DA1297B101F1}" srcOrd="11" destOrd="0" presId="urn:microsoft.com/office/officeart/2005/8/layout/radial6"/>
    <dgm:cxn modelId="{A59D3A56-028D-9741-B65E-05AA4193458B}" type="presParOf" srcId="{A5C275E8-28A3-AC49-BBA1-DD85B71E374A}" destId="{F8A70E61-3E6D-304D-8B3A-76C77C0430E2}" srcOrd="12" destOrd="0" presId="urn:microsoft.com/office/officeart/2005/8/layout/radial6"/>
    <dgm:cxn modelId="{69B3CA7D-1159-E447-92F4-236ED4E1E2A6}" type="presParOf" srcId="{A5C275E8-28A3-AC49-BBA1-DD85B71E374A}" destId="{9FF9AB88-73F7-0740-BDDB-8CE0170FF257}" srcOrd="13" destOrd="0" presId="urn:microsoft.com/office/officeart/2005/8/layout/radial6"/>
    <dgm:cxn modelId="{7E2737BF-26CA-2F46-A965-BD1B26C038AB}" type="presParOf" srcId="{A5C275E8-28A3-AC49-BBA1-DD85B71E374A}" destId="{5C7A75A8-751F-9342-94F3-AAAC702DFCA3}" srcOrd="14" destOrd="0" presId="urn:microsoft.com/office/officeart/2005/8/layout/radial6"/>
    <dgm:cxn modelId="{91A5CC1F-7722-3C45-8E20-AEC30DBAA034}" type="presParOf" srcId="{A5C275E8-28A3-AC49-BBA1-DD85B71E374A}" destId="{59A2CCB7-A372-1C44-98BF-5C6710F12459}"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C2FDA5-BEAB-8A43-8169-879591559220}" type="doc">
      <dgm:prSet loTypeId="urn:microsoft.com/office/officeart/2008/layout/CircularPictureCallout" loCatId="" qsTypeId="urn:microsoft.com/office/officeart/2005/8/quickstyle/simple1" qsCatId="simple" csTypeId="urn:microsoft.com/office/officeart/2005/8/colors/accent1_2" csCatId="accent1" phldr="1"/>
      <dgm:spPr/>
      <dgm:t>
        <a:bodyPr/>
        <a:lstStyle/>
        <a:p>
          <a:endParaRPr lang="en-US"/>
        </a:p>
      </dgm:t>
    </dgm:pt>
    <dgm:pt modelId="{44AEB228-7D2E-A44F-BE2A-8F54033BED29}">
      <dgm:prSet phldrT="[Text]"/>
      <dgm:spPr/>
      <dgm:t>
        <a:bodyPr/>
        <a:lstStyle/>
        <a:p>
          <a:r>
            <a:rPr lang="tr-TR" noProof="0" dirty="0"/>
            <a:t>Öğrenciler</a:t>
          </a:r>
        </a:p>
      </dgm:t>
    </dgm:pt>
    <dgm:pt modelId="{84FC87B5-EE8C-EC4E-99E5-1779B4AB4CF5}" type="parTrans" cxnId="{EFD0A17E-240C-074A-BDC1-9334F9BC29F0}">
      <dgm:prSet/>
      <dgm:spPr/>
      <dgm:t>
        <a:bodyPr/>
        <a:lstStyle/>
        <a:p>
          <a:endParaRPr lang="en-US"/>
        </a:p>
      </dgm:t>
    </dgm:pt>
    <dgm:pt modelId="{8FF8D473-A007-0044-9FE8-7D772589417F}" type="sibTrans" cxnId="{EFD0A17E-240C-074A-BDC1-9334F9BC29F0}">
      <dgm:prSet/>
      <dgm:spPr/>
      <dgm:t>
        <a:bodyPr/>
        <a:lstStyle/>
        <a:p>
          <a:endParaRPr lang="en-US"/>
        </a:p>
      </dgm:t>
    </dgm:pt>
    <dgm:pt modelId="{8E9DA7B1-A5FC-0C42-8ED1-062A9D10B7BB}">
      <dgm:prSet phldrT="[Text]"/>
      <dgm:spPr/>
      <dgm:t>
        <a:bodyPr/>
        <a:lstStyle/>
        <a:p>
          <a:r>
            <a:rPr lang="tr-TR" noProof="0" dirty="0"/>
            <a:t>Öğretmenler</a:t>
          </a:r>
        </a:p>
      </dgm:t>
    </dgm:pt>
    <dgm:pt modelId="{EACCFDEE-C6ED-A044-BC09-FF40E611C23D}" type="parTrans" cxnId="{81ADED68-28BC-404E-9610-BBAA714A8034}">
      <dgm:prSet/>
      <dgm:spPr/>
      <dgm:t>
        <a:bodyPr/>
        <a:lstStyle/>
        <a:p>
          <a:endParaRPr lang="en-US"/>
        </a:p>
      </dgm:t>
    </dgm:pt>
    <dgm:pt modelId="{D91D7E79-D6C3-6946-8348-96810C35C6C3}" type="sibTrans" cxnId="{81ADED68-28BC-404E-9610-BBAA714A8034}">
      <dgm:prSet/>
      <dgm:spPr/>
      <dgm:t>
        <a:bodyPr/>
        <a:lstStyle/>
        <a:p>
          <a:endParaRPr lang="en-US"/>
        </a:p>
      </dgm:t>
    </dgm:pt>
    <dgm:pt modelId="{DC5079B2-D2B7-894F-A5F2-0737427231CC}">
      <dgm:prSet phldrT="[Text]"/>
      <dgm:spPr/>
      <dgm:t>
        <a:bodyPr/>
        <a:lstStyle/>
        <a:p>
          <a:r>
            <a:rPr lang="tr-TR" noProof="0" dirty="0"/>
            <a:t>Paydaşlar</a:t>
          </a:r>
        </a:p>
      </dgm:t>
    </dgm:pt>
    <dgm:pt modelId="{4FB97427-10ED-3647-BEA7-58F3C5F0CE3E}" type="parTrans" cxnId="{FD1D69E4-961F-3849-AC39-B89E1593E276}">
      <dgm:prSet/>
      <dgm:spPr/>
      <dgm:t>
        <a:bodyPr/>
        <a:lstStyle/>
        <a:p>
          <a:endParaRPr lang="en-US"/>
        </a:p>
      </dgm:t>
    </dgm:pt>
    <dgm:pt modelId="{B1547341-F690-F54F-8AE9-00F2E98D100E}" type="sibTrans" cxnId="{FD1D69E4-961F-3849-AC39-B89E1593E276}">
      <dgm:prSet/>
      <dgm:spPr/>
      <dgm:t>
        <a:bodyPr/>
        <a:lstStyle/>
        <a:p>
          <a:endParaRPr lang="en-US"/>
        </a:p>
      </dgm:t>
    </dgm:pt>
    <dgm:pt modelId="{8A935118-FD7E-1F42-8FA1-D3196A24D6E9}">
      <dgm:prSet phldrT="[Text]"/>
      <dgm:spPr/>
      <dgm:t>
        <a:bodyPr/>
        <a:lstStyle/>
        <a:p>
          <a:r>
            <a:rPr lang="tr-TR" noProof="0" dirty="0"/>
            <a:t>Veliler</a:t>
          </a:r>
        </a:p>
      </dgm:t>
    </dgm:pt>
    <dgm:pt modelId="{FCDED0D4-3367-3C40-9FDD-A46FFC032613}" type="parTrans" cxnId="{388A19D2-8889-B14E-8153-B0EB5023EC71}">
      <dgm:prSet/>
      <dgm:spPr/>
      <dgm:t>
        <a:bodyPr/>
        <a:lstStyle/>
        <a:p>
          <a:endParaRPr lang="en-US"/>
        </a:p>
      </dgm:t>
    </dgm:pt>
    <dgm:pt modelId="{F5504B3E-BB78-CB41-B25E-A689834D21A9}" type="sibTrans" cxnId="{388A19D2-8889-B14E-8153-B0EB5023EC71}">
      <dgm:prSet/>
      <dgm:spPr/>
      <dgm:t>
        <a:bodyPr/>
        <a:lstStyle/>
        <a:p>
          <a:endParaRPr lang="en-US"/>
        </a:p>
      </dgm:t>
    </dgm:pt>
    <dgm:pt modelId="{9F321EB8-8AB7-854F-86DA-03632A33E673}">
      <dgm:prSet phldrT="[Text]"/>
      <dgm:spPr/>
      <dgm:t>
        <a:bodyPr/>
        <a:lstStyle/>
        <a:p>
          <a:r>
            <a:rPr lang="tr-TR" noProof="0" dirty="0"/>
            <a:t>Yöneticiler</a:t>
          </a:r>
        </a:p>
      </dgm:t>
    </dgm:pt>
    <dgm:pt modelId="{34A38D52-DEAA-1446-9843-62B853FBC421}" type="parTrans" cxnId="{6549D7E5-114B-8949-B5F8-EF76617E30D3}">
      <dgm:prSet/>
      <dgm:spPr/>
      <dgm:t>
        <a:bodyPr/>
        <a:lstStyle/>
        <a:p>
          <a:endParaRPr lang="en-US"/>
        </a:p>
      </dgm:t>
    </dgm:pt>
    <dgm:pt modelId="{9951AAAE-8966-AA45-A1B4-C5557CDBB0DB}" type="sibTrans" cxnId="{6549D7E5-114B-8949-B5F8-EF76617E30D3}">
      <dgm:prSet/>
      <dgm:spPr/>
      <dgm:t>
        <a:bodyPr/>
        <a:lstStyle/>
        <a:p>
          <a:endParaRPr lang="en-US"/>
        </a:p>
      </dgm:t>
    </dgm:pt>
    <dgm:pt modelId="{96C795A1-9E4A-D443-A95E-FE8F72C2759B}">
      <dgm:prSet phldrT="[Text]"/>
      <dgm:spPr/>
      <dgm:t>
        <a:bodyPr/>
        <a:lstStyle/>
        <a:p>
          <a:r>
            <a:rPr lang="tr-TR" noProof="0" dirty="0"/>
            <a:t>Üniversite vb.</a:t>
          </a:r>
        </a:p>
      </dgm:t>
    </dgm:pt>
    <dgm:pt modelId="{5568A29B-EA28-684A-9F1B-441673440D09}" type="parTrans" cxnId="{11903B43-A5C1-464E-AD31-50421D2E93C5}">
      <dgm:prSet/>
      <dgm:spPr/>
      <dgm:t>
        <a:bodyPr/>
        <a:lstStyle/>
        <a:p>
          <a:endParaRPr lang="en-US"/>
        </a:p>
      </dgm:t>
    </dgm:pt>
    <dgm:pt modelId="{BC4D6DE0-7D25-5546-A73D-499C80809877}" type="sibTrans" cxnId="{11903B43-A5C1-464E-AD31-50421D2E93C5}">
      <dgm:prSet/>
      <dgm:spPr/>
      <dgm:t>
        <a:bodyPr/>
        <a:lstStyle/>
        <a:p>
          <a:endParaRPr lang="en-US"/>
        </a:p>
      </dgm:t>
    </dgm:pt>
    <dgm:pt modelId="{B2CF4392-B891-8846-BEC0-364957C56342}">
      <dgm:prSet phldrT="[Text]"/>
      <dgm:spPr/>
      <dgm:t>
        <a:bodyPr/>
        <a:lstStyle/>
        <a:p>
          <a:r>
            <a:rPr lang="tr-TR" noProof="0" dirty="0"/>
            <a:t>Modelin Amaçları</a:t>
          </a:r>
        </a:p>
      </dgm:t>
    </dgm:pt>
    <dgm:pt modelId="{B87051E4-53A1-1545-A1D8-3544BB04067B}" type="parTrans" cxnId="{E59EA170-728F-D84B-A7C4-DF2A7607958B}">
      <dgm:prSet/>
      <dgm:spPr/>
      <dgm:t>
        <a:bodyPr/>
        <a:lstStyle/>
        <a:p>
          <a:endParaRPr lang="en-US"/>
        </a:p>
      </dgm:t>
    </dgm:pt>
    <dgm:pt modelId="{9516D308-E435-F744-B526-421A2E8020C0}" type="sibTrans" cxnId="{E59EA170-728F-D84B-A7C4-DF2A7607958B}">
      <dgm:prSet/>
      <dgm:spPr/>
      <dgm:t>
        <a:bodyPr/>
        <a:lstStyle/>
        <a:p>
          <a:endParaRPr lang="en-US"/>
        </a:p>
      </dgm:t>
    </dgm:pt>
    <dgm:pt modelId="{78A1A1AE-E865-9644-9B6D-DC4759A1FA06}" type="pres">
      <dgm:prSet presAssocID="{D0C2FDA5-BEAB-8A43-8169-879591559220}" presName="Name0" presStyleCnt="0">
        <dgm:presLayoutVars>
          <dgm:chMax val="7"/>
          <dgm:chPref val="7"/>
          <dgm:dir/>
        </dgm:presLayoutVars>
      </dgm:prSet>
      <dgm:spPr/>
    </dgm:pt>
    <dgm:pt modelId="{C50A1425-E640-C347-8804-29E3F7F99774}" type="pres">
      <dgm:prSet presAssocID="{D0C2FDA5-BEAB-8A43-8169-879591559220}" presName="Name1" presStyleCnt="0"/>
      <dgm:spPr/>
    </dgm:pt>
    <dgm:pt modelId="{A3ECD090-3882-D443-8E87-D41C0E64E647}" type="pres">
      <dgm:prSet presAssocID="{9516D308-E435-F744-B526-421A2E8020C0}" presName="picture_1" presStyleCnt="0"/>
      <dgm:spPr/>
    </dgm:pt>
    <dgm:pt modelId="{40054AA5-0A4B-4643-AC57-A73CC08053D6}" type="pres">
      <dgm:prSet presAssocID="{9516D308-E435-F744-B526-421A2E8020C0}" presName="pictureRepeatNode" presStyleLbl="alignImgPlace1" presStyleIdx="0" presStyleCnt="4"/>
      <dgm:spPr/>
    </dgm:pt>
    <dgm:pt modelId="{822B684A-A6C5-6F4D-9815-DB7AC21C507C}" type="pres">
      <dgm:prSet presAssocID="{B2CF4392-B891-8846-BEC0-364957C56342}" presName="text_1" presStyleLbl="node1" presStyleIdx="0" presStyleCnt="0" custLinFactNeighborX="-1028" custLinFactNeighborY="-61163">
        <dgm:presLayoutVars>
          <dgm:bulletEnabled val="1"/>
        </dgm:presLayoutVars>
      </dgm:prSet>
      <dgm:spPr/>
    </dgm:pt>
    <dgm:pt modelId="{38CF0995-8E17-FD4C-8BEB-3A84AAC3EAFB}" type="pres">
      <dgm:prSet presAssocID="{8FF8D473-A007-0044-9FE8-7D772589417F}" presName="picture_2" presStyleCnt="0"/>
      <dgm:spPr/>
    </dgm:pt>
    <dgm:pt modelId="{6B8E56AF-AAEE-D449-859A-470E9F17EAFC}" type="pres">
      <dgm:prSet presAssocID="{8FF8D473-A007-0044-9FE8-7D772589417F}" presName="pictureRepeatNode" presStyleLbl="alignImgPlace1" presStyleIdx="1" presStyleCnt="4"/>
      <dgm:spPr/>
    </dgm:pt>
    <dgm:pt modelId="{DA077C19-064D-E94F-BD20-FA6A22AD2A7A}" type="pres">
      <dgm:prSet presAssocID="{44AEB228-7D2E-A44F-BE2A-8F54033BED29}" presName="line_2" presStyleLbl="parChTrans1D1" presStyleIdx="0" presStyleCnt="3"/>
      <dgm:spPr/>
    </dgm:pt>
    <dgm:pt modelId="{9E2924F1-000A-254B-B850-F92DBE306AB7}" type="pres">
      <dgm:prSet presAssocID="{44AEB228-7D2E-A44F-BE2A-8F54033BED29}" presName="textparent_2" presStyleLbl="node1" presStyleIdx="0" presStyleCnt="0"/>
      <dgm:spPr/>
    </dgm:pt>
    <dgm:pt modelId="{73604F56-83A4-0440-B1A3-AA29EF0D7D2D}" type="pres">
      <dgm:prSet presAssocID="{44AEB228-7D2E-A44F-BE2A-8F54033BED29}" presName="text_2" presStyleLbl="revTx" presStyleIdx="0" presStyleCnt="3">
        <dgm:presLayoutVars>
          <dgm:bulletEnabled val="1"/>
        </dgm:presLayoutVars>
      </dgm:prSet>
      <dgm:spPr/>
    </dgm:pt>
    <dgm:pt modelId="{AEDE018D-0FD9-8F44-9A97-50913DC2A6EF}" type="pres">
      <dgm:prSet presAssocID="{D91D7E79-D6C3-6946-8348-96810C35C6C3}" presName="picture_3" presStyleCnt="0"/>
      <dgm:spPr/>
    </dgm:pt>
    <dgm:pt modelId="{26298D04-240E-EC47-A10A-6194449160FF}" type="pres">
      <dgm:prSet presAssocID="{D91D7E79-D6C3-6946-8348-96810C35C6C3}" presName="pictureRepeatNode" presStyleLbl="alignImgPlace1" presStyleIdx="2" presStyleCnt="4"/>
      <dgm:spPr/>
    </dgm:pt>
    <dgm:pt modelId="{175FFC50-9795-C041-86CE-CECEAB6B4AC9}" type="pres">
      <dgm:prSet presAssocID="{8E9DA7B1-A5FC-0C42-8ED1-062A9D10B7BB}" presName="line_3" presStyleLbl="parChTrans1D1" presStyleIdx="1" presStyleCnt="3"/>
      <dgm:spPr/>
    </dgm:pt>
    <dgm:pt modelId="{AD1452DF-4A31-EA42-8233-5BA18EB8C6A6}" type="pres">
      <dgm:prSet presAssocID="{8E9DA7B1-A5FC-0C42-8ED1-062A9D10B7BB}" presName="textparent_3" presStyleLbl="node1" presStyleIdx="0" presStyleCnt="0"/>
      <dgm:spPr/>
    </dgm:pt>
    <dgm:pt modelId="{552C5607-6EEB-4541-90D8-AF1445170E6B}" type="pres">
      <dgm:prSet presAssocID="{8E9DA7B1-A5FC-0C42-8ED1-062A9D10B7BB}" presName="text_3" presStyleLbl="revTx" presStyleIdx="1" presStyleCnt="3">
        <dgm:presLayoutVars>
          <dgm:bulletEnabled val="1"/>
        </dgm:presLayoutVars>
      </dgm:prSet>
      <dgm:spPr/>
    </dgm:pt>
    <dgm:pt modelId="{899180E4-F196-C64B-A087-AD28F4030714}" type="pres">
      <dgm:prSet presAssocID="{B1547341-F690-F54F-8AE9-00F2E98D100E}" presName="picture_4" presStyleCnt="0"/>
      <dgm:spPr/>
    </dgm:pt>
    <dgm:pt modelId="{8BD6ADA9-9DB5-ED4E-869D-1A66454D41F4}" type="pres">
      <dgm:prSet presAssocID="{B1547341-F690-F54F-8AE9-00F2E98D100E}" presName="pictureRepeatNode" presStyleLbl="alignImgPlace1" presStyleIdx="3" presStyleCnt="4"/>
      <dgm:spPr/>
    </dgm:pt>
    <dgm:pt modelId="{70C71017-DA45-E24D-8124-9B8578773FCE}" type="pres">
      <dgm:prSet presAssocID="{DC5079B2-D2B7-894F-A5F2-0737427231CC}" presName="line_4" presStyleLbl="parChTrans1D1" presStyleIdx="2" presStyleCnt="3"/>
      <dgm:spPr/>
    </dgm:pt>
    <dgm:pt modelId="{E0E6717A-769D-6F45-8CCF-23A7586A5BE0}" type="pres">
      <dgm:prSet presAssocID="{DC5079B2-D2B7-894F-A5F2-0737427231CC}" presName="textparent_4" presStyleLbl="node1" presStyleIdx="0" presStyleCnt="0"/>
      <dgm:spPr/>
    </dgm:pt>
    <dgm:pt modelId="{52CC5F2F-4E44-B242-8281-E95BE9552FBD}" type="pres">
      <dgm:prSet presAssocID="{DC5079B2-D2B7-894F-A5F2-0737427231CC}" presName="text_4" presStyleLbl="revTx" presStyleIdx="2" presStyleCnt="3">
        <dgm:presLayoutVars>
          <dgm:bulletEnabled val="1"/>
        </dgm:presLayoutVars>
      </dgm:prSet>
      <dgm:spPr/>
    </dgm:pt>
  </dgm:ptLst>
  <dgm:cxnLst>
    <dgm:cxn modelId="{3EA1CC0A-A15A-E444-A17F-B25138971FE1}" type="presOf" srcId="{D91D7E79-D6C3-6946-8348-96810C35C6C3}" destId="{26298D04-240E-EC47-A10A-6194449160FF}" srcOrd="0" destOrd="0" presId="urn:microsoft.com/office/officeart/2008/layout/CircularPictureCallout"/>
    <dgm:cxn modelId="{78E55011-E880-1745-A2CF-212B78763244}" type="presOf" srcId="{DC5079B2-D2B7-894F-A5F2-0737427231CC}" destId="{52CC5F2F-4E44-B242-8281-E95BE9552FBD}" srcOrd="0" destOrd="0" presId="urn:microsoft.com/office/officeart/2008/layout/CircularPictureCallout"/>
    <dgm:cxn modelId="{5CFAC122-49D1-9146-9E9E-6CADAD873E8E}" type="presOf" srcId="{D0C2FDA5-BEAB-8A43-8169-879591559220}" destId="{78A1A1AE-E865-9644-9B6D-DC4759A1FA06}" srcOrd="0" destOrd="0" presId="urn:microsoft.com/office/officeart/2008/layout/CircularPictureCallout"/>
    <dgm:cxn modelId="{11903B43-A5C1-464E-AD31-50421D2E93C5}" srcId="{DC5079B2-D2B7-894F-A5F2-0737427231CC}" destId="{96C795A1-9E4A-D443-A95E-FE8F72C2759B}" srcOrd="2" destOrd="0" parTransId="{5568A29B-EA28-684A-9F1B-441673440D09}" sibTransId="{BC4D6DE0-7D25-5546-A73D-499C80809877}"/>
    <dgm:cxn modelId="{871AA766-03FA-D84A-BC3E-EF05E1FEEFED}" type="presOf" srcId="{B2CF4392-B891-8846-BEC0-364957C56342}" destId="{822B684A-A6C5-6F4D-9815-DB7AC21C507C}" srcOrd="0" destOrd="0" presId="urn:microsoft.com/office/officeart/2008/layout/CircularPictureCallout"/>
    <dgm:cxn modelId="{81ADED68-28BC-404E-9610-BBAA714A8034}" srcId="{D0C2FDA5-BEAB-8A43-8169-879591559220}" destId="{8E9DA7B1-A5FC-0C42-8ED1-062A9D10B7BB}" srcOrd="2" destOrd="0" parTransId="{EACCFDEE-C6ED-A044-BC09-FF40E611C23D}" sibTransId="{D91D7E79-D6C3-6946-8348-96810C35C6C3}"/>
    <dgm:cxn modelId="{073A6C4A-D559-F249-BCA9-E26FD40394E6}" type="presOf" srcId="{B1547341-F690-F54F-8AE9-00F2E98D100E}" destId="{8BD6ADA9-9DB5-ED4E-869D-1A66454D41F4}" srcOrd="0" destOrd="0" presId="urn:microsoft.com/office/officeart/2008/layout/CircularPictureCallout"/>
    <dgm:cxn modelId="{E59EA170-728F-D84B-A7C4-DF2A7607958B}" srcId="{D0C2FDA5-BEAB-8A43-8169-879591559220}" destId="{B2CF4392-B891-8846-BEC0-364957C56342}" srcOrd="0" destOrd="0" parTransId="{B87051E4-53A1-1545-A1D8-3544BB04067B}" sibTransId="{9516D308-E435-F744-B526-421A2E8020C0}"/>
    <dgm:cxn modelId="{ECC1997E-4C4F-7A42-9695-4D28259EFCEA}" type="presOf" srcId="{8E9DA7B1-A5FC-0C42-8ED1-062A9D10B7BB}" destId="{552C5607-6EEB-4541-90D8-AF1445170E6B}" srcOrd="0" destOrd="0" presId="urn:microsoft.com/office/officeart/2008/layout/CircularPictureCallout"/>
    <dgm:cxn modelId="{EFD0A17E-240C-074A-BDC1-9334F9BC29F0}" srcId="{D0C2FDA5-BEAB-8A43-8169-879591559220}" destId="{44AEB228-7D2E-A44F-BE2A-8F54033BED29}" srcOrd="1" destOrd="0" parTransId="{84FC87B5-EE8C-EC4E-99E5-1779B4AB4CF5}" sibTransId="{8FF8D473-A007-0044-9FE8-7D772589417F}"/>
    <dgm:cxn modelId="{C446C78B-2D7F-364E-AC69-B1E26E09CEF8}" type="presOf" srcId="{8A935118-FD7E-1F42-8FA1-D3196A24D6E9}" destId="{52CC5F2F-4E44-B242-8281-E95BE9552FBD}" srcOrd="0" destOrd="2" presId="urn:microsoft.com/office/officeart/2008/layout/CircularPictureCallout"/>
    <dgm:cxn modelId="{43E4DB93-76FB-F04E-92DF-3105FEAD6696}" type="presOf" srcId="{96C795A1-9E4A-D443-A95E-FE8F72C2759B}" destId="{52CC5F2F-4E44-B242-8281-E95BE9552FBD}" srcOrd="0" destOrd="3" presId="urn:microsoft.com/office/officeart/2008/layout/CircularPictureCallout"/>
    <dgm:cxn modelId="{E4FE17A8-8F15-5945-9323-1F08383B73F4}" type="presOf" srcId="{9516D308-E435-F744-B526-421A2E8020C0}" destId="{40054AA5-0A4B-4643-AC57-A73CC08053D6}" srcOrd="0" destOrd="0" presId="urn:microsoft.com/office/officeart/2008/layout/CircularPictureCallout"/>
    <dgm:cxn modelId="{410D63AC-F8B1-EF4E-B1E8-6C8D6FFB4587}" type="presOf" srcId="{9F321EB8-8AB7-854F-86DA-03632A33E673}" destId="{52CC5F2F-4E44-B242-8281-E95BE9552FBD}" srcOrd="0" destOrd="1" presId="urn:microsoft.com/office/officeart/2008/layout/CircularPictureCallout"/>
    <dgm:cxn modelId="{BCFA8FBE-5986-9A4B-8AE8-A51957D89CB0}" type="presOf" srcId="{8FF8D473-A007-0044-9FE8-7D772589417F}" destId="{6B8E56AF-AAEE-D449-859A-470E9F17EAFC}" srcOrd="0" destOrd="0" presId="urn:microsoft.com/office/officeart/2008/layout/CircularPictureCallout"/>
    <dgm:cxn modelId="{388A19D2-8889-B14E-8153-B0EB5023EC71}" srcId="{DC5079B2-D2B7-894F-A5F2-0737427231CC}" destId="{8A935118-FD7E-1F42-8FA1-D3196A24D6E9}" srcOrd="1" destOrd="0" parTransId="{FCDED0D4-3367-3C40-9FDD-A46FFC032613}" sibTransId="{F5504B3E-BB78-CB41-B25E-A689834D21A9}"/>
    <dgm:cxn modelId="{FD1D69E4-961F-3849-AC39-B89E1593E276}" srcId="{D0C2FDA5-BEAB-8A43-8169-879591559220}" destId="{DC5079B2-D2B7-894F-A5F2-0737427231CC}" srcOrd="3" destOrd="0" parTransId="{4FB97427-10ED-3647-BEA7-58F3C5F0CE3E}" sibTransId="{B1547341-F690-F54F-8AE9-00F2E98D100E}"/>
    <dgm:cxn modelId="{6549D7E5-114B-8949-B5F8-EF76617E30D3}" srcId="{DC5079B2-D2B7-894F-A5F2-0737427231CC}" destId="{9F321EB8-8AB7-854F-86DA-03632A33E673}" srcOrd="0" destOrd="0" parTransId="{34A38D52-DEAA-1446-9843-62B853FBC421}" sibTransId="{9951AAAE-8966-AA45-A1B4-C5557CDBB0DB}"/>
    <dgm:cxn modelId="{90442DF7-21A5-304F-A2E1-CA4B04F8AF21}" type="presOf" srcId="{44AEB228-7D2E-A44F-BE2A-8F54033BED29}" destId="{73604F56-83A4-0440-B1A3-AA29EF0D7D2D}" srcOrd="0" destOrd="0" presId="urn:microsoft.com/office/officeart/2008/layout/CircularPictureCallout"/>
    <dgm:cxn modelId="{5ACF1A30-73FF-E34E-A14A-DEB36EE6C89D}" type="presParOf" srcId="{78A1A1AE-E865-9644-9B6D-DC4759A1FA06}" destId="{C50A1425-E640-C347-8804-29E3F7F99774}" srcOrd="0" destOrd="0" presId="urn:microsoft.com/office/officeart/2008/layout/CircularPictureCallout"/>
    <dgm:cxn modelId="{6ED2F27F-9778-0A4C-991F-64634A5F859C}" type="presParOf" srcId="{C50A1425-E640-C347-8804-29E3F7F99774}" destId="{A3ECD090-3882-D443-8E87-D41C0E64E647}" srcOrd="0" destOrd="0" presId="urn:microsoft.com/office/officeart/2008/layout/CircularPictureCallout"/>
    <dgm:cxn modelId="{1AE1D938-353A-AB49-9B8E-E086482B0827}" type="presParOf" srcId="{A3ECD090-3882-D443-8E87-D41C0E64E647}" destId="{40054AA5-0A4B-4643-AC57-A73CC08053D6}" srcOrd="0" destOrd="0" presId="urn:microsoft.com/office/officeart/2008/layout/CircularPictureCallout"/>
    <dgm:cxn modelId="{5FA8CD67-6A9C-FE45-9A2D-FC238F5C5D73}" type="presParOf" srcId="{C50A1425-E640-C347-8804-29E3F7F99774}" destId="{822B684A-A6C5-6F4D-9815-DB7AC21C507C}" srcOrd="1" destOrd="0" presId="urn:microsoft.com/office/officeart/2008/layout/CircularPictureCallout"/>
    <dgm:cxn modelId="{542CBA2C-0013-9046-A0EB-9C8CBCE2CBDE}" type="presParOf" srcId="{C50A1425-E640-C347-8804-29E3F7F99774}" destId="{38CF0995-8E17-FD4C-8BEB-3A84AAC3EAFB}" srcOrd="2" destOrd="0" presId="urn:microsoft.com/office/officeart/2008/layout/CircularPictureCallout"/>
    <dgm:cxn modelId="{5FCC95D8-B1BA-154D-A313-FB1D8B31C6F0}" type="presParOf" srcId="{38CF0995-8E17-FD4C-8BEB-3A84AAC3EAFB}" destId="{6B8E56AF-AAEE-D449-859A-470E9F17EAFC}" srcOrd="0" destOrd="0" presId="urn:microsoft.com/office/officeart/2008/layout/CircularPictureCallout"/>
    <dgm:cxn modelId="{0E335A0F-0A71-CF42-A93C-07D00BC8F6D4}" type="presParOf" srcId="{C50A1425-E640-C347-8804-29E3F7F99774}" destId="{DA077C19-064D-E94F-BD20-FA6A22AD2A7A}" srcOrd="3" destOrd="0" presId="urn:microsoft.com/office/officeart/2008/layout/CircularPictureCallout"/>
    <dgm:cxn modelId="{A40A44EB-7627-6E4C-8975-08660E6F9D66}" type="presParOf" srcId="{C50A1425-E640-C347-8804-29E3F7F99774}" destId="{9E2924F1-000A-254B-B850-F92DBE306AB7}" srcOrd="4" destOrd="0" presId="urn:microsoft.com/office/officeart/2008/layout/CircularPictureCallout"/>
    <dgm:cxn modelId="{1A896486-ACDA-0E42-A68D-04079A5FC61F}" type="presParOf" srcId="{9E2924F1-000A-254B-B850-F92DBE306AB7}" destId="{73604F56-83A4-0440-B1A3-AA29EF0D7D2D}" srcOrd="0" destOrd="0" presId="urn:microsoft.com/office/officeart/2008/layout/CircularPictureCallout"/>
    <dgm:cxn modelId="{FC1B5FFB-1FA9-574E-BA65-7E6B51E89BD8}" type="presParOf" srcId="{C50A1425-E640-C347-8804-29E3F7F99774}" destId="{AEDE018D-0FD9-8F44-9A97-50913DC2A6EF}" srcOrd="5" destOrd="0" presId="urn:microsoft.com/office/officeart/2008/layout/CircularPictureCallout"/>
    <dgm:cxn modelId="{F99A63C4-1098-604E-931B-69498E210333}" type="presParOf" srcId="{AEDE018D-0FD9-8F44-9A97-50913DC2A6EF}" destId="{26298D04-240E-EC47-A10A-6194449160FF}" srcOrd="0" destOrd="0" presId="urn:microsoft.com/office/officeart/2008/layout/CircularPictureCallout"/>
    <dgm:cxn modelId="{7BB38D8A-AD25-5847-B3B9-01713BD76C36}" type="presParOf" srcId="{C50A1425-E640-C347-8804-29E3F7F99774}" destId="{175FFC50-9795-C041-86CE-CECEAB6B4AC9}" srcOrd="6" destOrd="0" presId="urn:microsoft.com/office/officeart/2008/layout/CircularPictureCallout"/>
    <dgm:cxn modelId="{70A56E4C-F3F3-BA42-B3FE-65C75CC9B374}" type="presParOf" srcId="{C50A1425-E640-C347-8804-29E3F7F99774}" destId="{AD1452DF-4A31-EA42-8233-5BA18EB8C6A6}" srcOrd="7" destOrd="0" presId="urn:microsoft.com/office/officeart/2008/layout/CircularPictureCallout"/>
    <dgm:cxn modelId="{575F0583-A1FD-8243-95A3-529D16E44197}" type="presParOf" srcId="{AD1452DF-4A31-EA42-8233-5BA18EB8C6A6}" destId="{552C5607-6EEB-4541-90D8-AF1445170E6B}" srcOrd="0" destOrd="0" presId="urn:microsoft.com/office/officeart/2008/layout/CircularPictureCallout"/>
    <dgm:cxn modelId="{CFE79908-9C7D-EB45-A3B4-6AEF67CD97E7}" type="presParOf" srcId="{C50A1425-E640-C347-8804-29E3F7F99774}" destId="{899180E4-F196-C64B-A087-AD28F4030714}" srcOrd="8" destOrd="0" presId="urn:microsoft.com/office/officeart/2008/layout/CircularPictureCallout"/>
    <dgm:cxn modelId="{2A6759AE-DA80-D146-BDF4-F0575CB779C1}" type="presParOf" srcId="{899180E4-F196-C64B-A087-AD28F4030714}" destId="{8BD6ADA9-9DB5-ED4E-869D-1A66454D41F4}" srcOrd="0" destOrd="0" presId="urn:microsoft.com/office/officeart/2008/layout/CircularPictureCallout"/>
    <dgm:cxn modelId="{FB1FBF01-9FFD-F64D-843B-FC52DCA6FFC3}" type="presParOf" srcId="{C50A1425-E640-C347-8804-29E3F7F99774}" destId="{70C71017-DA45-E24D-8124-9B8578773FCE}" srcOrd="9" destOrd="0" presId="urn:microsoft.com/office/officeart/2008/layout/CircularPictureCallout"/>
    <dgm:cxn modelId="{C15C580C-75EA-FE4C-A4F8-0AB44ABF4D8F}" type="presParOf" srcId="{C50A1425-E640-C347-8804-29E3F7F99774}" destId="{E0E6717A-769D-6F45-8CCF-23A7586A5BE0}" srcOrd="10" destOrd="0" presId="urn:microsoft.com/office/officeart/2008/layout/CircularPictureCallout"/>
    <dgm:cxn modelId="{ADAD358B-6DC0-AC45-B88E-E639E09C05E3}" type="presParOf" srcId="{E0E6717A-769D-6F45-8CCF-23A7586A5BE0}" destId="{52CC5F2F-4E44-B242-8281-E95BE9552FBD}"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3C98EF-84E6-8B4A-BC8B-DB4D11079C73}" type="doc">
      <dgm:prSet loTypeId="urn:microsoft.com/office/officeart/2005/8/layout/arrow2" loCatId="" qsTypeId="urn:microsoft.com/office/officeart/2005/8/quickstyle/simple1" qsCatId="simple" csTypeId="urn:microsoft.com/office/officeart/2005/8/colors/accent1_2" csCatId="accent1" phldr="1"/>
      <dgm:spPr/>
      <dgm:t>
        <a:bodyPr/>
        <a:lstStyle/>
        <a:p>
          <a:endParaRPr lang="en-US"/>
        </a:p>
      </dgm:t>
    </dgm:pt>
    <dgm:pt modelId="{D209864F-6675-9446-9509-EB9BD31E20F8}">
      <dgm:prSet phldrT="[Text]"/>
      <dgm:spPr/>
      <dgm:t>
        <a:bodyPr/>
        <a:lstStyle/>
        <a:p>
          <a:r>
            <a:rPr lang="tr-TR" noProof="0" dirty="0"/>
            <a:t>Grup içi</a:t>
          </a:r>
        </a:p>
      </dgm:t>
    </dgm:pt>
    <dgm:pt modelId="{852795AC-ABAA-7042-84AC-CCC883786E02}" type="parTrans" cxnId="{56CF4302-3BCE-674F-9E54-7C07B4BE3854}">
      <dgm:prSet/>
      <dgm:spPr/>
      <dgm:t>
        <a:bodyPr/>
        <a:lstStyle/>
        <a:p>
          <a:endParaRPr lang="tr-TR" noProof="0" dirty="0"/>
        </a:p>
      </dgm:t>
    </dgm:pt>
    <dgm:pt modelId="{0FEAF9FA-7098-BB45-B61C-217649BC7901}" type="sibTrans" cxnId="{56CF4302-3BCE-674F-9E54-7C07B4BE3854}">
      <dgm:prSet/>
      <dgm:spPr/>
      <dgm:t>
        <a:bodyPr/>
        <a:lstStyle/>
        <a:p>
          <a:endParaRPr lang="tr-TR" noProof="0" dirty="0"/>
        </a:p>
      </dgm:t>
    </dgm:pt>
    <dgm:pt modelId="{97EA104D-A6CE-2247-967B-044B580B27B1}">
      <dgm:prSet phldrT="[Text]"/>
      <dgm:spPr/>
      <dgm:t>
        <a:bodyPr/>
        <a:lstStyle/>
        <a:p>
          <a:r>
            <a:rPr lang="tr-TR" noProof="0" dirty="0"/>
            <a:t>Okul düzeyi</a:t>
          </a:r>
        </a:p>
      </dgm:t>
    </dgm:pt>
    <dgm:pt modelId="{6D651EB5-173B-BD42-BDD2-EEE62DA2A759}" type="parTrans" cxnId="{7EA4D851-143C-8E40-88CA-48D7077E49EF}">
      <dgm:prSet/>
      <dgm:spPr/>
      <dgm:t>
        <a:bodyPr/>
        <a:lstStyle/>
        <a:p>
          <a:endParaRPr lang="en-US"/>
        </a:p>
      </dgm:t>
    </dgm:pt>
    <dgm:pt modelId="{E971D98F-765D-AB48-8138-204169F2AC12}" type="sibTrans" cxnId="{7EA4D851-143C-8E40-88CA-48D7077E49EF}">
      <dgm:prSet/>
      <dgm:spPr/>
      <dgm:t>
        <a:bodyPr/>
        <a:lstStyle/>
        <a:p>
          <a:endParaRPr lang="en-US"/>
        </a:p>
      </dgm:t>
    </dgm:pt>
    <dgm:pt modelId="{62059272-113B-9748-B175-FDCEEF0F3525}">
      <dgm:prSet phldrT="[Text]"/>
      <dgm:spPr/>
      <dgm:t>
        <a:bodyPr/>
        <a:lstStyle/>
        <a:p>
          <a:r>
            <a:rPr lang="tr-TR" noProof="0" dirty="0"/>
            <a:t>İlçe Düzeyi</a:t>
          </a:r>
        </a:p>
      </dgm:t>
    </dgm:pt>
    <dgm:pt modelId="{C5E23DE2-4C01-844C-949B-DD0F747907C2}" type="parTrans" cxnId="{92FCF55C-D4D4-1343-AC2B-14FB6A7E8071}">
      <dgm:prSet/>
      <dgm:spPr/>
      <dgm:t>
        <a:bodyPr/>
        <a:lstStyle/>
        <a:p>
          <a:endParaRPr lang="en-US"/>
        </a:p>
      </dgm:t>
    </dgm:pt>
    <dgm:pt modelId="{CDF21032-3BA4-9B47-8DA5-22994E71F279}" type="sibTrans" cxnId="{92FCF55C-D4D4-1343-AC2B-14FB6A7E8071}">
      <dgm:prSet/>
      <dgm:spPr/>
      <dgm:t>
        <a:bodyPr/>
        <a:lstStyle/>
        <a:p>
          <a:endParaRPr lang="en-US"/>
        </a:p>
      </dgm:t>
    </dgm:pt>
    <dgm:pt modelId="{41F71DDD-E1CA-0C4D-A6EF-819CAAC0723D}">
      <dgm:prSet phldrT="[Text]"/>
      <dgm:spPr/>
      <dgm:t>
        <a:bodyPr/>
        <a:lstStyle/>
        <a:p>
          <a:r>
            <a:rPr lang="tr-TR" noProof="0" dirty="0"/>
            <a:t>İl Düzeyi</a:t>
          </a:r>
        </a:p>
      </dgm:t>
    </dgm:pt>
    <dgm:pt modelId="{8CDF39E4-DAC5-4849-80E1-74645F8F7DD1}" type="parTrans" cxnId="{D225E440-7638-5841-9DA0-3065E38FAE12}">
      <dgm:prSet/>
      <dgm:spPr/>
      <dgm:t>
        <a:bodyPr/>
        <a:lstStyle/>
        <a:p>
          <a:endParaRPr lang="en-US"/>
        </a:p>
      </dgm:t>
    </dgm:pt>
    <dgm:pt modelId="{62A8FFC1-8380-1E4A-BBBB-1EE2D92AC473}" type="sibTrans" cxnId="{D225E440-7638-5841-9DA0-3065E38FAE12}">
      <dgm:prSet/>
      <dgm:spPr/>
      <dgm:t>
        <a:bodyPr/>
        <a:lstStyle/>
        <a:p>
          <a:endParaRPr lang="en-US"/>
        </a:p>
      </dgm:t>
    </dgm:pt>
    <dgm:pt modelId="{0BE5D10E-C7C7-3746-9F3F-03BCAAEDF2A7}" type="pres">
      <dgm:prSet presAssocID="{D73C98EF-84E6-8B4A-BC8B-DB4D11079C73}" presName="arrowDiagram" presStyleCnt="0">
        <dgm:presLayoutVars>
          <dgm:chMax val="5"/>
          <dgm:dir/>
          <dgm:resizeHandles val="exact"/>
        </dgm:presLayoutVars>
      </dgm:prSet>
      <dgm:spPr/>
    </dgm:pt>
    <dgm:pt modelId="{44223C41-3FDC-0845-8102-CF5112FCC99B}" type="pres">
      <dgm:prSet presAssocID="{D73C98EF-84E6-8B4A-BC8B-DB4D11079C73}" presName="arrow" presStyleLbl="bgShp" presStyleIdx="0" presStyleCnt="1"/>
      <dgm:spPr/>
    </dgm:pt>
    <dgm:pt modelId="{F516EB32-8F8D-8B48-884F-72259A61AE35}" type="pres">
      <dgm:prSet presAssocID="{D73C98EF-84E6-8B4A-BC8B-DB4D11079C73}" presName="arrowDiagram4" presStyleCnt="0"/>
      <dgm:spPr/>
    </dgm:pt>
    <dgm:pt modelId="{6B3904D2-FECE-7B41-85AA-720B7C934B76}" type="pres">
      <dgm:prSet presAssocID="{D209864F-6675-9446-9509-EB9BD31E20F8}" presName="bullet4a" presStyleLbl="node1" presStyleIdx="0" presStyleCnt="4"/>
      <dgm:spPr/>
    </dgm:pt>
    <dgm:pt modelId="{76AC4FDC-EA80-0F46-B8C5-DB565F006A4F}" type="pres">
      <dgm:prSet presAssocID="{D209864F-6675-9446-9509-EB9BD31E20F8}" presName="textBox4a" presStyleLbl="revTx" presStyleIdx="0" presStyleCnt="4">
        <dgm:presLayoutVars>
          <dgm:bulletEnabled val="1"/>
        </dgm:presLayoutVars>
      </dgm:prSet>
      <dgm:spPr/>
    </dgm:pt>
    <dgm:pt modelId="{83D7C405-E7CD-464B-96E6-DD68F43EA00C}" type="pres">
      <dgm:prSet presAssocID="{97EA104D-A6CE-2247-967B-044B580B27B1}" presName="bullet4b" presStyleLbl="node1" presStyleIdx="1" presStyleCnt="4"/>
      <dgm:spPr/>
    </dgm:pt>
    <dgm:pt modelId="{001F103F-1892-AD47-8049-DD37E3D7614B}" type="pres">
      <dgm:prSet presAssocID="{97EA104D-A6CE-2247-967B-044B580B27B1}" presName="textBox4b" presStyleLbl="revTx" presStyleIdx="1" presStyleCnt="4">
        <dgm:presLayoutVars>
          <dgm:bulletEnabled val="1"/>
        </dgm:presLayoutVars>
      </dgm:prSet>
      <dgm:spPr/>
    </dgm:pt>
    <dgm:pt modelId="{404DA0D6-9358-0C4B-8836-55A17BBBB846}" type="pres">
      <dgm:prSet presAssocID="{62059272-113B-9748-B175-FDCEEF0F3525}" presName="bullet4c" presStyleLbl="node1" presStyleIdx="2" presStyleCnt="4"/>
      <dgm:spPr/>
    </dgm:pt>
    <dgm:pt modelId="{DDE3BF07-548E-C740-9C1A-328F899B11AE}" type="pres">
      <dgm:prSet presAssocID="{62059272-113B-9748-B175-FDCEEF0F3525}" presName="textBox4c" presStyleLbl="revTx" presStyleIdx="2" presStyleCnt="4">
        <dgm:presLayoutVars>
          <dgm:bulletEnabled val="1"/>
        </dgm:presLayoutVars>
      </dgm:prSet>
      <dgm:spPr/>
    </dgm:pt>
    <dgm:pt modelId="{EF1FEFF6-D1E0-0C41-A377-07EB12F31715}" type="pres">
      <dgm:prSet presAssocID="{41F71DDD-E1CA-0C4D-A6EF-819CAAC0723D}" presName="bullet4d" presStyleLbl="node1" presStyleIdx="3" presStyleCnt="4"/>
      <dgm:spPr/>
    </dgm:pt>
    <dgm:pt modelId="{55BF59D3-1414-D345-874E-26213CD3B7AC}" type="pres">
      <dgm:prSet presAssocID="{41F71DDD-E1CA-0C4D-A6EF-819CAAC0723D}" presName="textBox4d" presStyleLbl="revTx" presStyleIdx="3" presStyleCnt="4">
        <dgm:presLayoutVars>
          <dgm:bulletEnabled val="1"/>
        </dgm:presLayoutVars>
      </dgm:prSet>
      <dgm:spPr/>
    </dgm:pt>
  </dgm:ptLst>
  <dgm:cxnLst>
    <dgm:cxn modelId="{56CF4302-3BCE-674F-9E54-7C07B4BE3854}" srcId="{D73C98EF-84E6-8B4A-BC8B-DB4D11079C73}" destId="{D209864F-6675-9446-9509-EB9BD31E20F8}" srcOrd="0" destOrd="0" parTransId="{852795AC-ABAA-7042-84AC-CCC883786E02}" sibTransId="{0FEAF9FA-7098-BB45-B61C-217649BC7901}"/>
    <dgm:cxn modelId="{5027CE09-A0AA-974D-A68E-4B1CB4491E69}" type="presOf" srcId="{41F71DDD-E1CA-0C4D-A6EF-819CAAC0723D}" destId="{55BF59D3-1414-D345-874E-26213CD3B7AC}" srcOrd="0" destOrd="0" presId="urn:microsoft.com/office/officeart/2005/8/layout/arrow2"/>
    <dgm:cxn modelId="{79792516-2CB2-A64D-A264-F4835FA45E0F}" type="presOf" srcId="{D73C98EF-84E6-8B4A-BC8B-DB4D11079C73}" destId="{0BE5D10E-C7C7-3746-9F3F-03BCAAEDF2A7}" srcOrd="0" destOrd="0" presId="urn:microsoft.com/office/officeart/2005/8/layout/arrow2"/>
    <dgm:cxn modelId="{D225E440-7638-5841-9DA0-3065E38FAE12}" srcId="{D73C98EF-84E6-8B4A-BC8B-DB4D11079C73}" destId="{41F71DDD-E1CA-0C4D-A6EF-819CAAC0723D}" srcOrd="3" destOrd="0" parTransId="{8CDF39E4-DAC5-4849-80E1-74645F8F7DD1}" sibTransId="{62A8FFC1-8380-1E4A-BBBB-1EE2D92AC473}"/>
    <dgm:cxn modelId="{92FCF55C-D4D4-1343-AC2B-14FB6A7E8071}" srcId="{D73C98EF-84E6-8B4A-BC8B-DB4D11079C73}" destId="{62059272-113B-9748-B175-FDCEEF0F3525}" srcOrd="2" destOrd="0" parTransId="{C5E23DE2-4C01-844C-949B-DD0F747907C2}" sibTransId="{CDF21032-3BA4-9B47-8DA5-22994E71F279}"/>
    <dgm:cxn modelId="{0BEBAC4B-7689-B743-9B8E-EA71DDD80F38}" type="presOf" srcId="{62059272-113B-9748-B175-FDCEEF0F3525}" destId="{DDE3BF07-548E-C740-9C1A-328F899B11AE}" srcOrd="0" destOrd="0" presId="urn:microsoft.com/office/officeart/2005/8/layout/arrow2"/>
    <dgm:cxn modelId="{7EA4D851-143C-8E40-88CA-48D7077E49EF}" srcId="{D73C98EF-84E6-8B4A-BC8B-DB4D11079C73}" destId="{97EA104D-A6CE-2247-967B-044B580B27B1}" srcOrd="1" destOrd="0" parTransId="{6D651EB5-173B-BD42-BDD2-EEE62DA2A759}" sibTransId="{E971D98F-765D-AB48-8138-204169F2AC12}"/>
    <dgm:cxn modelId="{23A929B9-4B8D-A741-9264-FD833E0D2AB8}" type="presOf" srcId="{97EA104D-A6CE-2247-967B-044B580B27B1}" destId="{001F103F-1892-AD47-8049-DD37E3D7614B}" srcOrd="0" destOrd="0" presId="urn:microsoft.com/office/officeart/2005/8/layout/arrow2"/>
    <dgm:cxn modelId="{636B30E7-FD69-E546-A639-611E2DA27EC8}" type="presOf" srcId="{D209864F-6675-9446-9509-EB9BD31E20F8}" destId="{76AC4FDC-EA80-0F46-B8C5-DB565F006A4F}" srcOrd="0" destOrd="0" presId="urn:microsoft.com/office/officeart/2005/8/layout/arrow2"/>
    <dgm:cxn modelId="{ABA2DB61-EC6F-7343-988A-B761D507CD97}" type="presParOf" srcId="{0BE5D10E-C7C7-3746-9F3F-03BCAAEDF2A7}" destId="{44223C41-3FDC-0845-8102-CF5112FCC99B}" srcOrd="0" destOrd="0" presId="urn:microsoft.com/office/officeart/2005/8/layout/arrow2"/>
    <dgm:cxn modelId="{14D63EA2-4536-F24B-B52E-94758EF67FCF}" type="presParOf" srcId="{0BE5D10E-C7C7-3746-9F3F-03BCAAEDF2A7}" destId="{F516EB32-8F8D-8B48-884F-72259A61AE35}" srcOrd="1" destOrd="0" presId="urn:microsoft.com/office/officeart/2005/8/layout/arrow2"/>
    <dgm:cxn modelId="{8115E973-8B72-C841-A4EE-38807E1B1BDD}" type="presParOf" srcId="{F516EB32-8F8D-8B48-884F-72259A61AE35}" destId="{6B3904D2-FECE-7B41-85AA-720B7C934B76}" srcOrd="0" destOrd="0" presId="urn:microsoft.com/office/officeart/2005/8/layout/arrow2"/>
    <dgm:cxn modelId="{8939B6B4-3851-6347-BC0F-FCDBB3A2C52A}" type="presParOf" srcId="{F516EB32-8F8D-8B48-884F-72259A61AE35}" destId="{76AC4FDC-EA80-0F46-B8C5-DB565F006A4F}" srcOrd="1" destOrd="0" presId="urn:microsoft.com/office/officeart/2005/8/layout/arrow2"/>
    <dgm:cxn modelId="{303D7EBA-B9EE-294E-83BB-253E8844D287}" type="presParOf" srcId="{F516EB32-8F8D-8B48-884F-72259A61AE35}" destId="{83D7C405-E7CD-464B-96E6-DD68F43EA00C}" srcOrd="2" destOrd="0" presId="urn:microsoft.com/office/officeart/2005/8/layout/arrow2"/>
    <dgm:cxn modelId="{7484DB78-1995-494D-8C23-E93AE5CAFE46}" type="presParOf" srcId="{F516EB32-8F8D-8B48-884F-72259A61AE35}" destId="{001F103F-1892-AD47-8049-DD37E3D7614B}" srcOrd="3" destOrd="0" presId="urn:microsoft.com/office/officeart/2005/8/layout/arrow2"/>
    <dgm:cxn modelId="{DC151D99-B161-5644-83B2-D22ECC5457F0}" type="presParOf" srcId="{F516EB32-8F8D-8B48-884F-72259A61AE35}" destId="{404DA0D6-9358-0C4B-8836-55A17BBBB846}" srcOrd="4" destOrd="0" presId="urn:microsoft.com/office/officeart/2005/8/layout/arrow2"/>
    <dgm:cxn modelId="{AC51CD55-AB20-0F47-B89B-66D067FCFD49}" type="presParOf" srcId="{F516EB32-8F8D-8B48-884F-72259A61AE35}" destId="{DDE3BF07-548E-C740-9C1A-328F899B11AE}" srcOrd="5" destOrd="0" presId="urn:microsoft.com/office/officeart/2005/8/layout/arrow2"/>
    <dgm:cxn modelId="{5D93C0B0-5D4F-1647-80F4-83BB5B1810EC}" type="presParOf" srcId="{F516EB32-8F8D-8B48-884F-72259A61AE35}" destId="{EF1FEFF6-D1E0-0C41-A377-07EB12F31715}" srcOrd="6" destOrd="0" presId="urn:microsoft.com/office/officeart/2005/8/layout/arrow2"/>
    <dgm:cxn modelId="{7C6C35C5-8DB4-4940-A512-356EAD7B82D2}" type="presParOf" srcId="{F516EB32-8F8D-8B48-884F-72259A61AE35}" destId="{55BF59D3-1414-D345-874E-26213CD3B7AC}"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3C98EF-84E6-8B4A-BC8B-DB4D11079C73}"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D209864F-6675-9446-9509-EB9BD31E20F8}">
      <dgm:prSet phldrT="[Text]"/>
      <dgm:spPr/>
      <dgm:t>
        <a:bodyPr/>
        <a:lstStyle/>
        <a:p>
          <a:r>
            <a:rPr lang="tr-TR" noProof="0" dirty="0"/>
            <a:t>Bilimsel Araştırma Yöntemleri</a:t>
          </a:r>
        </a:p>
      </dgm:t>
    </dgm:pt>
    <dgm:pt modelId="{852795AC-ABAA-7042-84AC-CCC883786E02}" type="parTrans" cxnId="{56CF4302-3BCE-674F-9E54-7C07B4BE3854}">
      <dgm:prSet/>
      <dgm:spPr/>
      <dgm:t>
        <a:bodyPr/>
        <a:lstStyle/>
        <a:p>
          <a:endParaRPr lang="tr-TR" noProof="0" dirty="0"/>
        </a:p>
      </dgm:t>
    </dgm:pt>
    <dgm:pt modelId="{0FEAF9FA-7098-BB45-B61C-217649BC7901}" type="sibTrans" cxnId="{56CF4302-3BCE-674F-9E54-7C07B4BE3854}">
      <dgm:prSet/>
      <dgm:spPr/>
      <dgm:t>
        <a:bodyPr/>
        <a:lstStyle/>
        <a:p>
          <a:endParaRPr lang="tr-TR" noProof="0" dirty="0"/>
        </a:p>
      </dgm:t>
    </dgm:pt>
    <dgm:pt modelId="{40B110E2-D7DA-4C44-807F-6DFCE53422D6}">
      <dgm:prSet phldrT="[Text]"/>
      <dgm:spPr/>
      <dgm:t>
        <a:bodyPr/>
        <a:lstStyle/>
        <a:p>
          <a:r>
            <a:rPr lang="tr-TR" noProof="0" dirty="0"/>
            <a:t>Tasarım Odaklı Düşünme </a:t>
          </a:r>
        </a:p>
      </dgm:t>
    </dgm:pt>
    <dgm:pt modelId="{E73C7241-A125-2342-A35D-6A8C9DF69AF5}" type="parTrans" cxnId="{5E89F08E-FBB0-6741-853C-62F09893177A}">
      <dgm:prSet/>
      <dgm:spPr/>
      <dgm:t>
        <a:bodyPr/>
        <a:lstStyle/>
        <a:p>
          <a:endParaRPr lang="tr-TR" noProof="0" dirty="0"/>
        </a:p>
      </dgm:t>
    </dgm:pt>
    <dgm:pt modelId="{94A63787-8A7F-7640-B146-A83B83E8E8EA}" type="sibTrans" cxnId="{5E89F08E-FBB0-6741-853C-62F09893177A}">
      <dgm:prSet/>
      <dgm:spPr/>
      <dgm:t>
        <a:bodyPr/>
        <a:lstStyle/>
        <a:p>
          <a:endParaRPr lang="tr-TR" noProof="0" dirty="0"/>
        </a:p>
      </dgm:t>
    </dgm:pt>
    <dgm:pt modelId="{9E6F8061-4203-5943-B91C-304B1DE83151}">
      <dgm:prSet phldrT="[Text]"/>
      <dgm:spPr/>
      <dgm:t>
        <a:bodyPr/>
        <a:lstStyle/>
        <a:p>
          <a:r>
            <a:rPr lang="tr-TR" noProof="0" dirty="0"/>
            <a:t>Mühendislik Tasarım Süreci</a:t>
          </a:r>
        </a:p>
      </dgm:t>
    </dgm:pt>
    <dgm:pt modelId="{AF86C4DB-7B4A-7743-B87D-D3799BD99275}" type="parTrans" cxnId="{9C7EAC19-3A76-D148-B420-262FB3048F6A}">
      <dgm:prSet/>
      <dgm:spPr/>
      <dgm:t>
        <a:bodyPr/>
        <a:lstStyle/>
        <a:p>
          <a:endParaRPr lang="tr-TR" noProof="0" dirty="0"/>
        </a:p>
      </dgm:t>
    </dgm:pt>
    <dgm:pt modelId="{6F735448-EA6D-2B4F-AAA0-4C2CE0116C6D}" type="sibTrans" cxnId="{9C7EAC19-3A76-D148-B420-262FB3048F6A}">
      <dgm:prSet/>
      <dgm:spPr/>
      <dgm:t>
        <a:bodyPr/>
        <a:lstStyle/>
        <a:p>
          <a:endParaRPr lang="tr-TR" noProof="0" dirty="0"/>
        </a:p>
      </dgm:t>
    </dgm:pt>
    <dgm:pt modelId="{92B75837-0CF8-754C-917C-E8E96D17CA5B}" type="pres">
      <dgm:prSet presAssocID="{D73C98EF-84E6-8B4A-BC8B-DB4D11079C73}" presName="diagram" presStyleCnt="0">
        <dgm:presLayoutVars>
          <dgm:dir/>
          <dgm:resizeHandles val="exact"/>
        </dgm:presLayoutVars>
      </dgm:prSet>
      <dgm:spPr/>
    </dgm:pt>
    <dgm:pt modelId="{BD21B5DB-F568-0F4A-8C5A-FF9DE2D8A782}" type="pres">
      <dgm:prSet presAssocID="{D209864F-6675-9446-9509-EB9BD31E20F8}" presName="node" presStyleLbl="node1" presStyleIdx="0" presStyleCnt="3">
        <dgm:presLayoutVars>
          <dgm:bulletEnabled val="1"/>
        </dgm:presLayoutVars>
      </dgm:prSet>
      <dgm:spPr/>
    </dgm:pt>
    <dgm:pt modelId="{9B1CFBA0-EF02-4840-A9DE-D8FDB35B7728}" type="pres">
      <dgm:prSet presAssocID="{0FEAF9FA-7098-BB45-B61C-217649BC7901}" presName="sibTrans" presStyleCnt="0"/>
      <dgm:spPr/>
    </dgm:pt>
    <dgm:pt modelId="{4F468DE3-1A8D-5142-B493-F60810E240F3}" type="pres">
      <dgm:prSet presAssocID="{40B110E2-D7DA-4C44-807F-6DFCE53422D6}" presName="node" presStyleLbl="node1" presStyleIdx="1" presStyleCnt="3">
        <dgm:presLayoutVars>
          <dgm:bulletEnabled val="1"/>
        </dgm:presLayoutVars>
      </dgm:prSet>
      <dgm:spPr/>
    </dgm:pt>
    <dgm:pt modelId="{AB533E38-8182-4848-AAE6-D0CDF15D2EE3}" type="pres">
      <dgm:prSet presAssocID="{94A63787-8A7F-7640-B146-A83B83E8E8EA}" presName="sibTrans" presStyleCnt="0"/>
      <dgm:spPr/>
    </dgm:pt>
    <dgm:pt modelId="{D1468001-440B-8E4B-9175-CDCAF800532E}" type="pres">
      <dgm:prSet presAssocID="{9E6F8061-4203-5943-B91C-304B1DE83151}" presName="node" presStyleLbl="node1" presStyleIdx="2" presStyleCnt="3">
        <dgm:presLayoutVars>
          <dgm:bulletEnabled val="1"/>
        </dgm:presLayoutVars>
      </dgm:prSet>
      <dgm:spPr/>
    </dgm:pt>
  </dgm:ptLst>
  <dgm:cxnLst>
    <dgm:cxn modelId="{56CF4302-3BCE-674F-9E54-7C07B4BE3854}" srcId="{D73C98EF-84E6-8B4A-BC8B-DB4D11079C73}" destId="{D209864F-6675-9446-9509-EB9BD31E20F8}" srcOrd="0" destOrd="0" parTransId="{852795AC-ABAA-7042-84AC-CCC883786E02}" sibTransId="{0FEAF9FA-7098-BB45-B61C-217649BC7901}"/>
    <dgm:cxn modelId="{9C7EAC19-3A76-D148-B420-262FB3048F6A}" srcId="{D73C98EF-84E6-8B4A-BC8B-DB4D11079C73}" destId="{9E6F8061-4203-5943-B91C-304B1DE83151}" srcOrd="2" destOrd="0" parTransId="{AF86C4DB-7B4A-7743-B87D-D3799BD99275}" sibTransId="{6F735448-EA6D-2B4F-AAA0-4C2CE0116C6D}"/>
    <dgm:cxn modelId="{8E175562-628B-3E4A-93BB-F6CE638E5E22}" type="presOf" srcId="{40B110E2-D7DA-4C44-807F-6DFCE53422D6}" destId="{4F468DE3-1A8D-5142-B493-F60810E240F3}" srcOrd="0" destOrd="0" presId="urn:microsoft.com/office/officeart/2005/8/layout/default"/>
    <dgm:cxn modelId="{66784163-04E6-8C49-A5CE-BFF9CCC7AF3F}" type="presOf" srcId="{D73C98EF-84E6-8B4A-BC8B-DB4D11079C73}" destId="{92B75837-0CF8-754C-917C-E8E96D17CA5B}" srcOrd="0" destOrd="0" presId="urn:microsoft.com/office/officeart/2005/8/layout/default"/>
    <dgm:cxn modelId="{5E89F08E-FBB0-6741-853C-62F09893177A}" srcId="{D73C98EF-84E6-8B4A-BC8B-DB4D11079C73}" destId="{40B110E2-D7DA-4C44-807F-6DFCE53422D6}" srcOrd="1" destOrd="0" parTransId="{E73C7241-A125-2342-A35D-6A8C9DF69AF5}" sibTransId="{94A63787-8A7F-7640-B146-A83B83E8E8EA}"/>
    <dgm:cxn modelId="{9AF56FC7-CD16-0246-B962-266170437F1B}" type="presOf" srcId="{9E6F8061-4203-5943-B91C-304B1DE83151}" destId="{D1468001-440B-8E4B-9175-CDCAF800532E}" srcOrd="0" destOrd="0" presId="urn:microsoft.com/office/officeart/2005/8/layout/default"/>
    <dgm:cxn modelId="{1CDDE6E0-C8EC-1B47-BFCE-B0D09A61A003}" type="presOf" srcId="{D209864F-6675-9446-9509-EB9BD31E20F8}" destId="{BD21B5DB-F568-0F4A-8C5A-FF9DE2D8A782}" srcOrd="0" destOrd="0" presId="urn:microsoft.com/office/officeart/2005/8/layout/default"/>
    <dgm:cxn modelId="{337FE8E0-F263-2644-A797-A6BB4DA81ECE}" type="presParOf" srcId="{92B75837-0CF8-754C-917C-E8E96D17CA5B}" destId="{BD21B5DB-F568-0F4A-8C5A-FF9DE2D8A782}" srcOrd="0" destOrd="0" presId="urn:microsoft.com/office/officeart/2005/8/layout/default"/>
    <dgm:cxn modelId="{AC165794-960B-324A-97DC-417F979FC653}" type="presParOf" srcId="{92B75837-0CF8-754C-917C-E8E96D17CA5B}" destId="{9B1CFBA0-EF02-4840-A9DE-D8FDB35B7728}" srcOrd="1" destOrd="0" presId="urn:microsoft.com/office/officeart/2005/8/layout/default"/>
    <dgm:cxn modelId="{F3A87A22-550C-1844-ACF7-3096F616F194}" type="presParOf" srcId="{92B75837-0CF8-754C-917C-E8E96D17CA5B}" destId="{4F468DE3-1A8D-5142-B493-F60810E240F3}" srcOrd="2" destOrd="0" presId="urn:microsoft.com/office/officeart/2005/8/layout/default"/>
    <dgm:cxn modelId="{C86B1EB6-612D-FF46-8323-FAE715B54786}" type="presParOf" srcId="{92B75837-0CF8-754C-917C-E8E96D17CA5B}" destId="{AB533E38-8182-4848-AAE6-D0CDF15D2EE3}" srcOrd="3" destOrd="0" presId="urn:microsoft.com/office/officeart/2005/8/layout/default"/>
    <dgm:cxn modelId="{41D3F774-90F3-0743-913E-096403CAE337}" type="presParOf" srcId="{92B75837-0CF8-754C-917C-E8E96D17CA5B}" destId="{D1468001-440B-8E4B-9175-CDCAF800532E}"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17159AB-1EBF-EC42-84E8-8A7EA0D0FA91}" type="doc">
      <dgm:prSet loTypeId="urn:microsoft.com/office/officeart/2005/8/layout/radial4" loCatId="" qsTypeId="urn:microsoft.com/office/officeart/2005/8/quickstyle/simple1" qsCatId="simple" csTypeId="urn:microsoft.com/office/officeart/2005/8/colors/colorful1" csCatId="colorful" phldr="1"/>
      <dgm:spPr/>
      <dgm:t>
        <a:bodyPr/>
        <a:lstStyle/>
        <a:p>
          <a:endParaRPr lang="en-US"/>
        </a:p>
      </dgm:t>
    </dgm:pt>
    <dgm:pt modelId="{0510A3AC-55CD-4840-BBC9-1EE661849F16}">
      <dgm:prSet phldrT="[Text]"/>
      <dgm:spPr>
        <a:solidFill>
          <a:schemeClr val="tx2">
            <a:lumMod val="10000"/>
            <a:lumOff val="90000"/>
          </a:schemeClr>
        </a:solidFill>
      </dgm:spPr>
      <dgm:t>
        <a:bodyPr/>
        <a:lstStyle/>
        <a:p>
          <a:r>
            <a:rPr lang="tr-TR" b="0" cap="none" spc="0" noProof="0" dirty="0">
              <a:ln w="0"/>
              <a:solidFill>
                <a:schemeClr val="tx1"/>
              </a:solidFill>
              <a:effectLst>
                <a:outerShdw blurRad="38100" dist="19050" dir="2700000" algn="tl" rotWithShape="0">
                  <a:schemeClr val="dk1">
                    <a:alpha val="40000"/>
                  </a:schemeClr>
                </a:outerShdw>
              </a:effectLst>
            </a:rPr>
            <a:t>Esenlik</a:t>
          </a:r>
          <a:r>
            <a:rPr lang="tr-TR" noProof="0" dirty="0"/>
            <a:t> </a:t>
          </a:r>
        </a:p>
      </dgm:t>
    </dgm:pt>
    <dgm:pt modelId="{9499B927-C59C-CB4A-831A-5076501D8E05}" type="parTrans" cxnId="{AD48DD63-1417-D847-832A-D326B79DBE79}">
      <dgm:prSet/>
      <dgm:spPr/>
      <dgm:t>
        <a:bodyPr/>
        <a:lstStyle/>
        <a:p>
          <a:endParaRPr lang="en-US"/>
        </a:p>
      </dgm:t>
    </dgm:pt>
    <dgm:pt modelId="{CB27A685-CFAF-EA49-B871-CCC964A447B3}" type="sibTrans" cxnId="{AD48DD63-1417-D847-832A-D326B79DBE79}">
      <dgm:prSet/>
      <dgm:spPr/>
      <dgm:t>
        <a:bodyPr/>
        <a:lstStyle/>
        <a:p>
          <a:endParaRPr lang="en-US"/>
        </a:p>
      </dgm:t>
    </dgm:pt>
    <dgm:pt modelId="{5654B697-87BA-3740-B962-3D4EDFDE23F0}">
      <dgm:prSet phldrT="[Text]"/>
      <dgm:spPr>
        <a:solidFill>
          <a:schemeClr val="accent2"/>
        </a:solidFill>
      </dgm:spPr>
      <dgm:t>
        <a:bodyPr/>
        <a:lstStyle/>
        <a:p>
          <a:r>
            <a:rPr lang="tr-TR" noProof="0" dirty="0"/>
            <a:t>Fiziksel</a:t>
          </a:r>
        </a:p>
      </dgm:t>
    </dgm:pt>
    <dgm:pt modelId="{779F0F54-0364-504F-814D-203DC1F614A7}" type="parTrans" cxnId="{397A61CA-999F-7240-BDA2-0662669D7123}">
      <dgm:prSet/>
      <dgm:spPr/>
      <dgm:t>
        <a:bodyPr/>
        <a:lstStyle/>
        <a:p>
          <a:endParaRPr lang="en-US"/>
        </a:p>
      </dgm:t>
    </dgm:pt>
    <dgm:pt modelId="{B6D080B2-AC5C-614D-B266-D5BA20425540}" type="sibTrans" cxnId="{397A61CA-999F-7240-BDA2-0662669D7123}">
      <dgm:prSet/>
      <dgm:spPr/>
      <dgm:t>
        <a:bodyPr/>
        <a:lstStyle/>
        <a:p>
          <a:endParaRPr lang="en-US"/>
        </a:p>
      </dgm:t>
    </dgm:pt>
    <dgm:pt modelId="{5B058D2A-F01A-CA4A-922B-DE5DF83FE17E}">
      <dgm:prSet phldrT="[Text]"/>
      <dgm:spPr>
        <a:solidFill>
          <a:schemeClr val="accent2"/>
        </a:solidFill>
      </dgm:spPr>
      <dgm:t>
        <a:bodyPr/>
        <a:lstStyle/>
        <a:p>
          <a:r>
            <a:rPr lang="tr-TR" noProof="0" dirty="0"/>
            <a:t>Finansal</a:t>
          </a:r>
        </a:p>
      </dgm:t>
    </dgm:pt>
    <dgm:pt modelId="{09E9E9BF-220D-E74B-98DC-3C1BF30FBA13}" type="parTrans" cxnId="{89C7279F-2DC3-CA4D-B734-0A293D21302E}">
      <dgm:prSet/>
      <dgm:spPr>
        <a:solidFill>
          <a:schemeClr val="accent2"/>
        </a:solidFill>
      </dgm:spPr>
      <dgm:t>
        <a:bodyPr/>
        <a:lstStyle/>
        <a:p>
          <a:endParaRPr lang="en-US"/>
        </a:p>
      </dgm:t>
    </dgm:pt>
    <dgm:pt modelId="{1B870DD6-3ABE-F34E-B454-F018B389A1ED}" type="sibTrans" cxnId="{89C7279F-2DC3-CA4D-B734-0A293D21302E}">
      <dgm:prSet/>
      <dgm:spPr/>
      <dgm:t>
        <a:bodyPr/>
        <a:lstStyle/>
        <a:p>
          <a:endParaRPr lang="en-US"/>
        </a:p>
      </dgm:t>
    </dgm:pt>
    <dgm:pt modelId="{39344599-89C6-7A4C-87D8-04DBC7664328}">
      <dgm:prSet phldrT="[Text]"/>
      <dgm:spPr>
        <a:solidFill>
          <a:schemeClr val="accent2"/>
        </a:solidFill>
      </dgm:spPr>
      <dgm:t>
        <a:bodyPr/>
        <a:lstStyle/>
        <a:p>
          <a:r>
            <a:rPr lang="tr-TR" noProof="0" dirty="0"/>
            <a:t>Çevresel</a:t>
          </a:r>
        </a:p>
      </dgm:t>
    </dgm:pt>
    <dgm:pt modelId="{7C792290-F2D1-4042-B0B8-A4F26555A9DB}" type="parTrans" cxnId="{0F082FA1-88FD-4F45-A540-24EC0AFA70A2}">
      <dgm:prSet/>
      <dgm:spPr>
        <a:solidFill>
          <a:schemeClr val="accent2"/>
        </a:solidFill>
      </dgm:spPr>
      <dgm:t>
        <a:bodyPr/>
        <a:lstStyle/>
        <a:p>
          <a:endParaRPr lang="en-US"/>
        </a:p>
      </dgm:t>
    </dgm:pt>
    <dgm:pt modelId="{9D9CC639-C04B-E144-B108-56D5101CF7F2}" type="sibTrans" cxnId="{0F082FA1-88FD-4F45-A540-24EC0AFA70A2}">
      <dgm:prSet/>
      <dgm:spPr/>
      <dgm:t>
        <a:bodyPr/>
        <a:lstStyle/>
        <a:p>
          <a:endParaRPr lang="en-US"/>
        </a:p>
      </dgm:t>
    </dgm:pt>
    <dgm:pt modelId="{B7CBAFB5-57DD-7A4E-ACE8-E2251AAC17C4}">
      <dgm:prSet phldrT="[Text]"/>
      <dgm:spPr>
        <a:solidFill>
          <a:schemeClr val="tx2">
            <a:lumMod val="75000"/>
            <a:lumOff val="25000"/>
          </a:schemeClr>
        </a:solidFill>
      </dgm:spPr>
      <dgm:t>
        <a:bodyPr/>
        <a:lstStyle/>
        <a:p>
          <a:r>
            <a:rPr lang="tr-TR" noProof="0" dirty="0"/>
            <a:t>Sosyal</a:t>
          </a:r>
        </a:p>
      </dgm:t>
    </dgm:pt>
    <dgm:pt modelId="{5AAC3976-DDEF-F74E-8290-E34AFE580098}" type="parTrans" cxnId="{DB7FDF17-1553-1947-89E8-10C9D0EA707C}">
      <dgm:prSet/>
      <dgm:spPr>
        <a:solidFill>
          <a:schemeClr val="tx2">
            <a:lumMod val="75000"/>
            <a:lumOff val="25000"/>
          </a:schemeClr>
        </a:solidFill>
      </dgm:spPr>
      <dgm:t>
        <a:bodyPr/>
        <a:lstStyle/>
        <a:p>
          <a:endParaRPr lang="en-US"/>
        </a:p>
      </dgm:t>
    </dgm:pt>
    <dgm:pt modelId="{95A1E4DA-E56B-B14A-BAFB-BAEBE1AF5BDC}" type="sibTrans" cxnId="{DB7FDF17-1553-1947-89E8-10C9D0EA707C}">
      <dgm:prSet/>
      <dgm:spPr/>
      <dgm:t>
        <a:bodyPr/>
        <a:lstStyle/>
        <a:p>
          <a:endParaRPr lang="en-US"/>
        </a:p>
      </dgm:t>
    </dgm:pt>
    <dgm:pt modelId="{A24F2AD1-8FEC-864D-A8E7-7F746C5B0D04}">
      <dgm:prSet phldrT="[Text]"/>
      <dgm:spPr>
        <a:solidFill>
          <a:schemeClr val="tx2">
            <a:lumMod val="75000"/>
            <a:lumOff val="25000"/>
          </a:schemeClr>
        </a:solidFill>
      </dgm:spPr>
      <dgm:t>
        <a:bodyPr/>
        <a:lstStyle/>
        <a:p>
          <a:r>
            <a:rPr lang="tr-TR" noProof="0" dirty="0"/>
            <a:t>Mesleki</a:t>
          </a:r>
        </a:p>
      </dgm:t>
    </dgm:pt>
    <dgm:pt modelId="{55CFD582-D823-7C46-9061-37CFD0ACD2A7}" type="parTrans" cxnId="{71CD58FF-0F12-3849-B965-D86E8161E7E1}">
      <dgm:prSet/>
      <dgm:spPr>
        <a:solidFill>
          <a:schemeClr val="tx2">
            <a:lumMod val="75000"/>
            <a:lumOff val="25000"/>
          </a:schemeClr>
        </a:solidFill>
      </dgm:spPr>
      <dgm:t>
        <a:bodyPr/>
        <a:lstStyle/>
        <a:p>
          <a:endParaRPr lang="en-US"/>
        </a:p>
      </dgm:t>
    </dgm:pt>
    <dgm:pt modelId="{F97B954E-C073-4343-964F-7100E11FAE3A}" type="sibTrans" cxnId="{71CD58FF-0F12-3849-B965-D86E8161E7E1}">
      <dgm:prSet/>
      <dgm:spPr/>
      <dgm:t>
        <a:bodyPr/>
        <a:lstStyle/>
        <a:p>
          <a:endParaRPr lang="en-US"/>
        </a:p>
      </dgm:t>
    </dgm:pt>
    <dgm:pt modelId="{229FE838-BC56-5A46-9073-8933EAEC8C93}">
      <dgm:prSet phldrT="[Text]"/>
      <dgm:spPr>
        <a:solidFill>
          <a:schemeClr val="tx2">
            <a:lumMod val="75000"/>
            <a:lumOff val="25000"/>
          </a:schemeClr>
        </a:solidFill>
      </dgm:spPr>
      <dgm:t>
        <a:bodyPr/>
        <a:lstStyle/>
        <a:p>
          <a:r>
            <a:rPr lang="tr-TR" noProof="0" dirty="0"/>
            <a:t>Entelektüel</a:t>
          </a:r>
        </a:p>
      </dgm:t>
    </dgm:pt>
    <dgm:pt modelId="{442E57D0-C382-9B48-8FE8-1FAD8D2927D9}" type="parTrans" cxnId="{149815B5-F7ED-484D-8E23-792E09D497FD}">
      <dgm:prSet/>
      <dgm:spPr>
        <a:solidFill>
          <a:schemeClr val="tx2">
            <a:lumMod val="75000"/>
            <a:lumOff val="25000"/>
          </a:schemeClr>
        </a:solidFill>
      </dgm:spPr>
      <dgm:t>
        <a:bodyPr/>
        <a:lstStyle/>
        <a:p>
          <a:endParaRPr lang="en-US"/>
        </a:p>
      </dgm:t>
    </dgm:pt>
    <dgm:pt modelId="{481C4A94-6191-1540-BCA6-B23742780190}" type="sibTrans" cxnId="{149815B5-F7ED-484D-8E23-792E09D497FD}">
      <dgm:prSet/>
      <dgm:spPr/>
      <dgm:t>
        <a:bodyPr/>
        <a:lstStyle/>
        <a:p>
          <a:endParaRPr lang="en-US"/>
        </a:p>
      </dgm:t>
    </dgm:pt>
    <dgm:pt modelId="{1174D56B-E8E1-8541-AE5A-ACDBE901EB98}">
      <dgm:prSet phldrT="[Text]"/>
      <dgm:spPr>
        <a:solidFill>
          <a:schemeClr val="accent6">
            <a:lumMod val="75000"/>
          </a:schemeClr>
        </a:solidFill>
      </dgm:spPr>
      <dgm:t>
        <a:bodyPr/>
        <a:lstStyle/>
        <a:p>
          <a:r>
            <a:rPr lang="tr-TR" noProof="0" dirty="0"/>
            <a:t>Duygusal</a:t>
          </a:r>
        </a:p>
      </dgm:t>
    </dgm:pt>
    <dgm:pt modelId="{35DC8EAB-610F-5048-BA51-FD9C92BDD6D7}" type="parTrans" cxnId="{18C31671-6C54-7D46-B879-8A0E0F5C1994}">
      <dgm:prSet/>
      <dgm:spPr>
        <a:solidFill>
          <a:schemeClr val="accent6">
            <a:lumMod val="75000"/>
          </a:schemeClr>
        </a:solidFill>
      </dgm:spPr>
      <dgm:t>
        <a:bodyPr/>
        <a:lstStyle/>
        <a:p>
          <a:endParaRPr lang="en-US"/>
        </a:p>
      </dgm:t>
    </dgm:pt>
    <dgm:pt modelId="{9BB22285-6719-2B4E-9069-11982B98A863}" type="sibTrans" cxnId="{18C31671-6C54-7D46-B879-8A0E0F5C1994}">
      <dgm:prSet/>
      <dgm:spPr/>
      <dgm:t>
        <a:bodyPr/>
        <a:lstStyle/>
        <a:p>
          <a:endParaRPr lang="en-US"/>
        </a:p>
      </dgm:t>
    </dgm:pt>
    <dgm:pt modelId="{E58E9D01-3589-9440-9096-A4F7284C4BFB}">
      <dgm:prSet phldrT="[Text]"/>
      <dgm:spPr>
        <a:solidFill>
          <a:schemeClr val="accent6">
            <a:lumMod val="75000"/>
          </a:schemeClr>
        </a:solidFill>
      </dgm:spPr>
      <dgm:t>
        <a:bodyPr/>
        <a:lstStyle/>
        <a:p>
          <a:r>
            <a:rPr lang="tr-TR" noProof="0" dirty="0"/>
            <a:t>Ruhsal</a:t>
          </a:r>
        </a:p>
      </dgm:t>
    </dgm:pt>
    <dgm:pt modelId="{B4C7FB58-D4A3-3A40-BF6A-2B4BC4DBEB34}" type="parTrans" cxnId="{FEA898BD-9714-7D4D-BA48-38A34E2AFC67}">
      <dgm:prSet/>
      <dgm:spPr>
        <a:solidFill>
          <a:schemeClr val="accent6">
            <a:lumMod val="75000"/>
          </a:schemeClr>
        </a:solidFill>
      </dgm:spPr>
      <dgm:t>
        <a:bodyPr/>
        <a:lstStyle/>
        <a:p>
          <a:endParaRPr lang="en-US"/>
        </a:p>
      </dgm:t>
    </dgm:pt>
    <dgm:pt modelId="{74EA7202-2735-DE4E-830A-480BCC6F435E}" type="sibTrans" cxnId="{FEA898BD-9714-7D4D-BA48-38A34E2AFC67}">
      <dgm:prSet/>
      <dgm:spPr/>
      <dgm:t>
        <a:bodyPr/>
        <a:lstStyle/>
        <a:p>
          <a:endParaRPr lang="en-US"/>
        </a:p>
      </dgm:t>
    </dgm:pt>
    <dgm:pt modelId="{F9AD785D-678F-0E41-86DD-56EA06147346}" type="pres">
      <dgm:prSet presAssocID="{217159AB-1EBF-EC42-84E8-8A7EA0D0FA91}" presName="cycle" presStyleCnt="0">
        <dgm:presLayoutVars>
          <dgm:chMax val="1"/>
          <dgm:dir/>
          <dgm:animLvl val="ctr"/>
          <dgm:resizeHandles val="exact"/>
        </dgm:presLayoutVars>
      </dgm:prSet>
      <dgm:spPr/>
    </dgm:pt>
    <dgm:pt modelId="{6D09B54C-A785-ED41-B377-62C1282F7007}" type="pres">
      <dgm:prSet presAssocID="{0510A3AC-55CD-4840-BBC9-1EE661849F16}" presName="centerShape" presStyleLbl="node0" presStyleIdx="0" presStyleCnt="1"/>
      <dgm:spPr/>
    </dgm:pt>
    <dgm:pt modelId="{3830F02C-55CD-F144-85F0-07F8A90AB716}" type="pres">
      <dgm:prSet presAssocID="{779F0F54-0364-504F-814D-203DC1F614A7}" presName="parTrans" presStyleLbl="bgSibTrans2D1" presStyleIdx="0" presStyleCnt="8"/>
      <dgm:spPr/>
    </dgm:pt>
    <dgm:pt modelId="{240CBC7F-0651-AB4A-827D-68DE72252CC1}" type="pres">
      <dgm:prSet presAssocID="{5654B697-87BA-3740-B962-3D4EDFDE23F0}" presName="node" presStyleLbl="node1" presStyleIdx="0" presStyleCnt="8">
        <dgm:presLayoutVars>
          <dgm:bulletEnabled val="1"/>
        </dgm:presLayoutVars>
      </dgm:prSet>
      <dgm:spPr/>
    </dgm:pt>
    <dgm:pt modelId="{E5533891-912C-264E-B7CC-A9DD51564490}" type="pres">
      <dgm:prSet presAssocID="{09E9E9BF-220D-E74B-98DC-3C1BF30FBA13}" presName="parTrans" presStyleLbl="bgSibTrans2D1" presStyleIdx="1" presStyleCnt="8"/>
      <dgm:spPr/>
    </dgm:pt>
    <dgm:pt modelId="{FD23E840-B761-E841-96BD-5E90C382A9C6}" type="pres">
      <dgm:prSet presAssocID="{5B058D2A-F01A-CA4A-922B-DE5DF83FE17E}" presName="node" presStyleLbl="node1" presStyleIdx="1" presStyleCnt="8">
        <dgm:presLayoutVars>
          <dgm:bulletEnabled val="1"/>
        </dgm:presLayoutVars>
      </dgm:prSet>
      <dgm:spPr/>
    </dgm:pt>
    <dgm:pt modelId="{B0C912B4-FD3F-7040-B382-F16857C94550}" type="pres">
      <dgm:prSet presAssocID="{7C792290-F2D1-4042-B0B8-A4F26555A9DB}" presName="parTrans" presStyleLbl="bgSibTrans2D1" presStyleIdx="2" presStyleCnt="8"/>
      <dgm:spPr/>
    </dgm:pt>
    <dgm:pt modelId="{2ED8E5F0-E3EE-094C-A3A8-6896DC5E0974}" type="pres">
      <dgm:prSet presAssocID="{39344599-89C6-7A4C-87D8-04DBC7664328}" presName="node" presStyleLbl="node1" presStyleIdx="2" presStyleCnt="8">
        <dgm:presLayoutVars>
          <dgm:bulletEnabled val="1"/>
        </dgm:presLayoutVars>
      </dgm:prSet>
      <dgm:spPr/>
    </dgm:pt>
    <dgm:pt modelId="{00CF409D-9935-C649-A90A-6730A1DE175E}" type="pres">
      <dgm:prSet presAssocID="{5AAC3976-DDEF-F74E-8290-E34AFE580098}" presName="parTrans" presStyleLbl="bgSibTrans2D1" presStyleIdx="3" presStyleCnt="8"/>
      <dgm:spPr/>
    </dgm:pt>
    <dgm:pt modelId="{75C9AF48-7690-E844-8EF7-C3C95457CCB7}" type="pres">
      <dgm:prSet presAssocID="{B7CBAFB5-57DD-7A4E-ACE8-E2251AAC17C4}" presName="node" presStyleLbl="node1" presStyleIdx="3" presStyleCnt="8">
        <dgm:presLayoutVars>
          <dgm:bulletEnabled val="1"/>
        </dgm:presLayoutVars>
      </dgm:prSet>
      <dgm:spPr/>
    </dgm:pt>
    <dgm:pt modelId="{E20BFB29-6B64-9042-B6E3-909038C07D06}" type="pres">
      <dgm:prSet presAssocID="{55CFD582-D823-7C46-9061-37CFD0ACD2A7}" presName="parTrans" presStyleLbl="bgSibTrans2D1" presStyleIdx="4" presStyleCnt="8"/>
      <dgm:spPr/>
    </dgm:pt>
    <dgm:pt modelId="{D3A2F076-E27C-014C-B708-114427B0D0E4}" type="pres">
      <dgm:prSet presAssocID="{A24F2AD1-8FEC-864D-A8E7-7F746C5B0D04}" presName="node" presStyleLbl="node1" presStyleIdx="4" presStyleCnt="8">
        <dgm:presLayoutVars>
          <dgm:bulletEnabled val="1"/>
        </dgm:presLayoutVars>
      </dgm:prSet>
      <dgm:spPr/>
    </dgm:pt>
    <dgm:pt modelId="{FED7306B-DF81-3640-B453-3DE3A701E786}" type="pres">
      <dgm:prSet presAssocID="{442E57D0-C382-9B48-8FE8-1FAD8D2927D9}" presName="parTrans" presStyleLbl="bgSibTrans2D1" presStyleIdx="5" presStyleCnt="8"/>
      <dgm:spPr/>
    </dgm:pt>
    <dgm:pt modelId="{F67AF8AC-5A04-A64F-8BFD-FEB78181BBD0}" type="pres">
      <dgm:prSet presAssocID="{229FE838-BC56-5A46-9073-8933EAEC8C93}" presName="node" presStyleLbl="node1" presStyleIdx="5" presStyleCnt="8">
        <dgm:presLayoutVars>
          <dgm:bulletEnabled val="1"/>
        </dgm:presLayoutVars>
      </dgm:prSet>
      <dgm:spPr/>
    </dgm:pt>
    <dgm:pt modelId="{2FF031E8-45DB-DB4B-82AC-05A41D774449}" type="pres">
      <dgm:prSet presAssocID="{35DC8EAB-610F-5048-BA51-FD9C92BDD6D7}" presName="parTrans" presStyleLbl="bgSibTrans2D1" presStyleIdx="6" presStyleCnt="8"/>
      <dgm:spPr/>
    </dgm:pt>
    <dgm:pt modelId="{DD0D129B-40C3-AC44-A7D3-540F0C51A165}" type="pres">
      <dgm:prSet presAssocID="{1174D56B-E8E1-8541-AE5A-ACDBE901EB98}" presName="node" presStyleLbl="node1" presStyleIdx="6" presStyleCnt="8">
        <dgm:presLayoutVars>
          <dgm:bulletEnabled val="1"/>
        </dgm:presLayoutVars>
      </dgm:prSet>
      <dgm:spPr/>
    </dgm:pt>
    <dgm:pt modelId="{FB4B84A2-D032-7649-87A7-260F0434F4D7}" type="pres">
      <dgm:prSet presAssocID="{B4C7FB58-D4A3-3A40-BF6A-2B4BC4DBEB34}" presName="parTrans" presStyleLbl="bgSibTrans2D1" presStyleIdx="7" presStyleCnt="8"/>
      <dgm:spPr/>
    </dgm:pt>
    <dgm:pt modelId="{7F22B783-12E1-C84B-984E-4A3A3966FDD2}" type="pres">
      <dgm:prSet presAssocID="{E58E9D01-3589-9440-9096-A4F7284C4BFB}" presName="node" presStyleLbl="node1" presStyleIdx="7" presStyleCnt="8">
        <dgm:presLayoutVars>
          <dgm:bulletEnabled val="1"/>
        </dgm:presLayoutVars>
      </dgm:prSet>
      <dgm:spPr/>
    </dgm:pt>
  </dgm:ptLst>
  <dgm:cxnLst>
    <dgm:cxn modelId="{C7E5020D-553C-6241-84EE-14C175D16145}" type="presOf" srcId="{1174D56B-E8E1-8541-AE5A-ACDBE901EB98}" destId="{DD0D129B-40C3-AC44-A7D3-540F0C51A165}" srcOrd="0" destOrd="0" presId="urn:microsoft.com/office/officeart/2005/8/layout/radial4"/>
    <dgm:cxn modelId="{688F8D16-641B-F444-818B-0BDA23359DED}" type="presOf" srcId="{5B058D2A-F01A-CA4A-922B-DE5DF83FE17E}" destId="{FD23E840-B761-E841-96BD-5E90C382A9C6}" srcOrd="0" destOrd="0" presId="urn:microsoft.com/office/officeart/2005/8/layout/radial4"/>
    <dgm:cxn modelId="{DB7FDF17-1553-1947-89E8-10C9D0EA707C}" srcId="{0510A3AC-55CD-4840-BBC9-1EE661849F16}" destId="{B7CBAFB5-57DD-7A4E-ACE8-E2251AAC17C4}" srcOrd="3" destOrd="0" parTransId="{5AAC3976-DDEF-F74E-8290-E34AFE580098}" sibTransId="{95A1E4DA-E56B-B14A-BAFB-BAEBE1AF5BDC}"/>
    <dgm:cxn modelId="{A3BF8E1F-C259-9E4E-8857-142E1BBB8E9B}" type="presOf" srcId="{E58E9D01-3589-9440-9096-A4F7284C4BFB}" destId="{7F22B783-12E1-C84B-984E-4A3A3966FDD2}" srcOrd="0" destOrd="0" presId="urn:microsoft.com/office/officeart/2005/8/layout/radial4"/>
    <dgm:cxn modelId="{53F1F128-483E-B241-8430-BA53F7DFFE91}" type="presOf" srcId="{39344599-89C6-7A4C-87D8-04DBC7664328}" destId="{2ED8E5F0-E3EE-094C-A3A8-6896DC5E0974}" srcOrd="0" destOrd="0" presId="urn:microsoft.com/office/officeart/2005/8/layout/radial4"/>
    <dgm:cxn modelId="{14EE592E-5AF8-3944-8A1B-94BE148DD160}" type="presOf" srcId="{217159AB-1EBF-EC42-84E8-8A7EA0D0FA91}" destId="{F9AD785D-678F-0E41-86DD-56EA06147346}" srcOrd="0" destOrd="0" presId="urn:microsoft.com/office/officeart/2005/8/layout/radial4"/>
    <dgm:cxn modelId="{49A87733-5C57-C34C-A35D-0F7DD802A2D2}" type="presOf" srcId="{55CFD582-D823-7C46-9061-37CFD0ACD2A7}" destId="{E20BFB29-6B64-9042-B6E3-909038C07D06}" srcOrd="0" destOrd="0" presId="urn:microsoft.com/office/officeart/2005/8/layout/radial4"/>
    <dgm:cxn modelId="{A7F27B37-2C84-B549-9507-83C984161B04}" type="presOf" srcId="{35DC8EAB-610F-5048-BA51-FD9C92BDD6D7}" destId="{2FF031E8-45DB-DB4B-82AC-05A41D774449}" srcOrd="0" destOrd="0" presId="urn:microsoft.com/office/officeart/2005/8/layout/radial4"/>
    <dgm:cxn modelId="{6A8B3C38-EBEC-3049-9B81-40D5044FF5CF}" type="presOf" srcId="{B7CBAFB5-57DD-7A4E-ACE8-E2251AAC17C4}" destId="{75C9AF48-7690-E844-8EF7-C3C95457CCB7}" srcOrd="0" destOrd="0" presId="urn:microsoft.com/office/officeart/2005/8/layout/radial4"/>
    <dgm:cxn modelId="{5C3A215B-82E3-6E48-BC15-089D7014790E}" type="presOf" srcId="{B4C7FB58-D4A3-3A40-BF6A-2B4BC4DBEB34}" destId="{FB4B84A2-D032-7649-87A7-260F0434F4D7}" srcOrd="0" destOrd="0" presId="urn:microsoft.com/office/officeart/2005/8/layout/radial4"/>
    <dgm:cxn modelId="{69F48363-C60B-204F-839C-DCA034635B34}" type="presOf" srcId="{779F0F54-0364-504F-814D-203DC1F614A7}" destId="{3830F02C-55CD-F144-85F0-07F8A90AB716}" srcOrd="0" destOrd="0" presId="urn:microsoft.com/office/officeart/2005/8/layout/radial4"/>
    <dgm:cxn modelId="{AD48DD63-1417-D847-832A-D326B79DBE79}" srcId="{217159AB-1EBF-EC42-84E8-8A7EA0D0FA91}" destId="{0510A3AC-55CD-4840-BBC9-1EE661849F16}" srcOrd="0" destOrd="0" parTransId="{9499B927-C59C-CB4A-831A-5076501D8E05}" sibTransId="{CB27A685-CFAF-EA49-B871-CCC964A447B3}"/>
    <dgm:cxn modelId="{2EBC6A49-569B-BA45-BF74-9E69A1530782}" type="presOf" srcId="{0510A3AC-55CD-4840-BBC9-1EE661849F16}" destId="{6D09B54C-A785-ED41-B377-62C1282F7007}" srcOrd="0" destOrd="0" presId="urn:microsoft.com/office/officeart/2005/8/layout/radial4"/>
    <dgm:cxn modelId="{18C31671-6C54-7D46-B879-8A0E0F5C1994}" srcId="{0510A3AC-55CD-4840-BBC9-1EE661849F16}" destId="{1174D56B-E8E1-8541-AE5A-ACDBE901EB98}" srcOrd="6" destOrd="0" parTransId="{35DC8EAB-610F-5048-BA51-FD9C92BDD6D7}" sibTransId="{9BB22285-6719-2B4E-9069-11982B98A863}"/>
    <dgm:cxn modelId="{0FF3388C-A0BD-E241-AE21-641C019579A2}" type="presOf" srcId="{5654B697-87BA-3740-B962-3D4EDFDE23F0}" destId="{240CBC7F-0651-AB4A-827D-68DE72252CC1}" srcOrd="0" destOrd="0" presId="urn:microsoft.com/office/officeart/2005/8/layout/radial4"/>
    <dgm:cxn modelId="{E7EFD391-E85F-5D47-A4E2-0E87102759BF}" type="presOf" srcId="{229FE838-BC56-5A46-9073-8933EAEC8C93}" destId="{F67AF8AC-5A04-A64F-8BFD-FEB78181BBD0}" srcOrd="0" destOrd="0" presId="urn:microsoft.com/office/officeart/2005/8/layout/radial4"/>
    <dgm:cxn modelId="{1C88CA98-A435-8947-83CC-4B7650E6FF58}" type="presOf" srcId="{5AAC3976-DDEF-F74E-8290-E34AFE580098}" destId="{00CF409D-9935-C649-A90A-6730A1DE175E}" srcOrd="0" destOrd="0" presId="urn:microsoft.com/office/officeart/2005/8/layout/radial4"/>
    <dgm:cxn modelId="{89C7279F-2DC3-CA4D-B734-0A293D21302E}" srcId="{0510A3AC-55CD-4840-BBC9-1EE661849F16}" destId="{5B058D2A-F01A-CA4A-922B-DE5DF83FE17E}" srcOrd="1" destOrd="0" parTransId="{09E9E9BF-220D-E74B-98DC-3C1BF30FBA13}" sibTransId="{1B870DD6-3ABE-F34E-B454-F018B389A1ED}"/>
    <dgm:cxn modelId="{0F082FA1-88FD-4F45-A540-24EC0AFA70A2}" srcId="{0510A3AC-55CD-4840-BBC9-1EE661849F16}" destId="{39344599-89C6-7A4C-87D8-04DBC7664328}" srcOrd="2" destOrd="0" parTransId="{7C792290-F2D1-4042-B0B8-A4F26555A9DB}" sibTransId="{9D9CC639-C04B-E144-B108-56D5101CF7F2}"/>
    <dgm:cxn modelId="{7841FDAA-BE36-A34B-8E07-461A67BC33E5}" type="presOf" srcId="{09E9E9BF-220D-E74B-98DC-3C1BF30FBA13}" destId="{E5533891-912C-264E-B7CC-A9DD51564490}" srcOrd="0" destOrd="0" presId="urn:microsoft.com/office/officeart/2005/8/layout/radial4"/>
    <dgm:cxn modelId="{142AD1AC-8434-0141-A556-78A6F9B3AF03}" type="presOf" srcId="{A24F2AD1-8FEC-864D-A8E7-7F746C5B0D04}" destId="{D3A2F076-E27C-014C-B708-114427B0D0E4}" srcOrd="0" destOrd="0" presId="urn:microsoft.com/office/officeart/2005/8/layout/radial4"/>
    <dgm:cxn modelId="{149815B5-F7ED-484D-8E23-792E09D497FD}" srcId="{0510A3AC-55CD-4840-BBC9-1EE661849F16}" destId="{229FE838-BC56-5A46-9073-8933EAEC8C93}" srcOrd="5" destOrd="0" parTransId="{442E57D0-C382-9B48-8FE8-1FAD8D2927D9}" sibTransId="{481C4A94-6191-1540-BCA6-B23742780190}"/>
    <dgm:cxn modelId="{FEA898BD-9714-7D4D-BA48-38A34E2AFC67}" srcId="{0510A3AC-55CD-4840-BBC9-1EE661849F16}" destId="{E58E9D01-3589-9440-9096-A4F7284C4BFB}" srcOrd="7" destOrd="0" parTransId="{B4C7FB58-D4A3-3A40-BF6A-2B4BC4DBEB34}" sibTransId="{74EA7202-2735-DE4E-830A-480BCC6F435E}"/>
    <dgm:cxn modelId="{397A61CA-999F-7240-BDA2-0662669D7123}" srcId="{0510A3AC-55CD-4840-BBC9-1EE661849F16}" destId="{5654B697-87BA-3740-B962-3D4EDFDE23F0}" srcOrd="0" destOrd="0" parTransId="{779F0F54-0364-504F-814D-203DC1F614A7}" sibTransId="{B6D080B2-AC5C-614D-B266-D5BA20425540}"/>
    <dgm:cxn modelId="{5335DCF1-A390-834E-A189-DDB6050818E1}" type="presOf" srcId="{442E57D0-C382-9B48-8FE8-1FAD8D2927D9}" destId="{FED7306B-DF81-3640-B453-3DE3A701E786}" srcOrd="0" destOrd="0" presId="urn:microsoft.com/office/officeart/2005/8/layout/radial4"/>
    <dgm:cxn modelId="{8B40BCF3-6F47-7047-B4AA-26B682066E2A}" type="presOf" srcId="{7C792290-F2D1-4042-B0B8-A4F26555A9DB}" destId="{B0C912B4-FD3F-7040-B382-F16857C94550}" srcOrd="0" destOrd="0" presId="urn:microsoft.com/office/officeart/2005/8/layout/radial4"/>
    <dgm:cxn modelId="{71CD58FF-0F12-3849-B965-D86E8161E7E1}" srcId="{0510A3AC-55CD-4840-BBC9-1EE661849F16}" destId="{A24F2AD1-8FEC-864D-A8E7-7F746C5B0D04}" srcOrd="4" destOrd="0" parTransId="{55CFD582-D823-7C46-9061-37CFD0ACD2A7}" sibTransId="{F97B954E-C073-4343-964F-7100E11FAE3A}"/>
    <dgm:cxn modelId="{258BAE6B-D270-EC45-9441-121417A46313}" type="presParOf" srcId="{F9AD785D-678F-0E41-86DD-56EA06147346}" destId="{6D09B54C-A785-ED41-B377-62C1282F7007}" srcOrd="0" destOrd="0" presId="urn:microsoft.com/office/officeart/2005/8/layout/radial4"/>
    <dgm:cxn modelId="{2925352D-E2E6-464F-88CF-BA5CDF5E8AC6}" type="presParOf" srcId="{F9AD785D-678F-0E41-86DD-56EA06147346}" destId="{3830F02C-55CD-F144-85F0-07F8A90AB716}" srcOrd="1" destOrd="0" presId="urn:microsoft.com/office/officeart/2005/8/layout/radial4"/>
    <dgm:cxn modelId="{6B68517D-634C-8948-97D6-5D8820D8F154}" type="presParOf" srcId="{F9AD785D-678F-0E41-86DD-56EA06147346}" destId="{240CBC7F-0651-AB4A-827D-68DE72252CC1}" srcOrd="2" destOrd="0" presId="urn:microsoft.com/office/officeart/2005/8/layout/radial4"/>
    <dgm:cxn modelId="{CD568CFC-3316-BA43-97E3-164E20FD42BD}" type="presParOf" srcId="{F9AD785D-678F-0E41-86DD-56EA06147346}" destId="{E5533891-912C-264E-B7CC-A9DD51564490}" srcOrd="3" destOrd="0" presId="urn:microsoft.com/office/officeart/2005/8/layout/radial4"/>
    <dgm:cxn modelId="{8235160A-4999-0647-83AE-935C7D4AFF5B}" type="presParOf" srcId="{F9AD785D-678F-0E41-86DD-56EA06147346}" destId="{FD23E840-B761-E841-96BD-5E90C382A9C6}" srcOrd="4" destOrd="0" presId="urn:microsoft.com/office/officeart/2005/8/layout/radial4"/>
    <dgm:cxn modelId="{D0FE053C-F973-0241-B54C-CE0A119C5311}" type="presParOf" srcId="{F9AD785D-678F-0E41-86DD-56EA06147346}" destId="{B0C912B4-FD3F-7040-B382-F16857C94550}" srcOrd="5" destOrd="0" presId="urn:microsoft.com/office/officeart/2005/8/layout/radial4"/>
    <dgm:cxn modelId="{C8CF6C0E-015C-3A47-B5C5-2EF8DDD91616}" type="presParOf" srcId="{F9AD785D-678F-0E41-86DD-56EA06147346}" destId="{2ED8E5F0-E3EE-094C-A3A8-6896DC5E0974}" srcOrd="6" destOrd="0" presId="urn:microsoft.com/office/officeart/2005/8/layout/radial4"/>
    <dgm:cxn modelId="{139C9885-93D4-8143-95C7-FEFE499486C7}" type="presParOf" srcId="{F9AD785D-678F-0E41-86DD-56EA06147346}" destId="{00CF409D-9935-C649-A90A-6730A1DE175E}" srcOrd="7" destOrd="0" presId="urn:microsoft.com/office/officeart/2005/8/layout/radial4"/>
    <dgm:cxn modelId="{1B75EB36-5F0E-CE44-A4FE-00B3033C3260}" type="presParOf" srcId="{F9AD785D-678F-0E41-86DD-56EA06147346}" destId="{75C9AF48-7690-E844-8EF7-C3C95457CCB7}" srcOrd="8" destOrd="0" presId="urn:microsoft.com/office/officeart/2005/8/layout/radial4"/>
    <dgm:cxn modelId="{2BF91838-A489-814C-8945-70E92BA807F6}" type="presParOf" srcId="{F9AD785D-678F-0E41-86DD-56EA06147346}" destId="{E20BFB29-6B64-9042-B6E3-909038C07D06}" srcOrd="9" destOrd="0" presId="urn:microsoft.com/office/officeart/2005/8/layout/radial4"/>
    <dgm:cxn modelId="{9E68122B-4AB0-0D4A-B3D6-036DF1FE4292}" type="presParOf" srcId="{F9AD785D-678F-0E41-86DD-56EA06147346}" destId="{D3A2F076-E27C-014C-B708-114427B0D0E4}" srcOrd="10" destOrd="0" presId="urn:microsoft.com/office/officeart/2005/8/layout/radial4"/>
    <dgm:cxn modelId="{2943F5EB-C86C-2143-A490-28FD03C8F76A}" type="presParOf" srcId="{F9AD785D-678F-0E41-86DD-56EA06147346}" destId="{FED7306B-DF81-3640-B453-3DE3A701E786}" srcOrd="11" destOrd="0" presId="urn:microsoft.com/office/officeart/2005/8/layout/radial4"/>
    <dgm:cxn modelId="{4A5CFFEC-31BA-694E-BBA7-1B4BEBCDDFEC}" type="presParOf" srcId="{F9AD785D-678F-0E41-86DD-56EA06147346}" destId="{F67AF8AC-5A04-A64F-8BFD-FEB78181BBD0}" srcOrd="12" destOrd="0" presId="urn:microsoft.com/office/officeart/2005/8/layout/radial4"/>
    <dgm:cxn modelId="{F0CC8EFE-7BAC-9D4F-907B-3D710D93C04E}" type="presParOf" srcId="{F9AD785D-678F-0E41-86DD-56EA06147346}" destId="{2FF031E8-45DB-DB4B-82AC-05A41D774449}" srcOrd="13" destOrd="0" presId="urn:microsoft.com/office/officeart/2005/8/layout/radial4"/>
    <dgm:cxn modelId="{502154F3-07A4-5343-A353-CA0E26CC269B}" type="presParOf" srcId="{F9AD785D-678F-0E41-86DD-56EA06147346}" destId="{DD0D129B-40C3-AC44-A7D3-540F0C51A165}" srcOrd="14" destOrd="0" presId="urn:microsoft.com/office/officeart/2005/8/layout/radial4"/>
    <dgm:cxn modelId="{BF83C7E0-89E0-1343-BD25-E80D875D2216}" type="presParOf" srcId="{F9AD785D-678F-0E41-86DD-56EA06147346}" destId="{FB4B84A2-D032-7649-87A7-260F0434F4D7}" srcOrd="15" destOrd="0" presId="urn:microsoft.com/office/officeart/2005/8/layout/radial4"/>
    <dgm:cxn modelId="{94748504-F41B-6549-A5AD-B89EEBCCE020}" type="presParOf" srcId="{F9AD785D-678F-0E41-86DD-56EA06147346}" destId="{7F22B783-12E1-C84B-984E-4A3A3966FDD2}" srcOrd="1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06CBC-EDE8-4BBA-920D-21263D3DAB87}">
      <dsp:nvSpPr>
        <dsp:cNvPr id="0" name=""/>
        <dsp:cNvSpPr/>
      </dsp:nvSpPr>
      <dsp:spPr>
        <a:xfrm>
          <a:off x="0" y="26062"/>
          <a:ext cx="4572000" cy="95062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kern="1200" dirty="0"/>
            <a:t>…bugünün öğrencilerini </a:t>
          </a:r>
        </a:p>
      </dsp:txBody>
      <dsp:txXfrm>
        <a:off x="46406" y="72468"/>
        <a:ext cx="4479188" cy="857813"/>
      </dsp:txXfrm>
    </dsp:sp>
    <dsp:sp modelId="{BF5A7B5F-876F-4957-AED2-EE21B0D301BC}">
      <dsp:nvSpPr>
        <dsp:cNvPr id="0" name=""/>
        <dsp:cNvSpPr/>
      </dsp:nvSpPr>
      <dsp:spPr>
        <a:xfrm>
          <a:off x="0" y="1048687"/>
          <a:ext cx="4572000" cy="950625"/>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kern="1200" dirty="0"/>
            <a:t>dünkü öğrettiğimiz gibi öğretirsek</a:t>
          </a:r>
        </a:p>
      </dsp:txBody>
      <dsp:txXfrm>
        <a:off x="46406" y="1095093"/>
        <a:ext cx="4479188" cy="857813"/>
      </dsp:txXfrm>
    </dsp:sp>
    <dsp:sp modelId="{4C5E5C70-694F-4A4F-A758-A85565EEBD49}">
      <dsp:nvSpPr>
        <dsp:cNvPr id="0" name=""/>
        <dsp:cNvSpPr/>
      </dsp:nvSpPr>
      <dsp:spPr>
        <a:xfrm>
          <a:off x="0" y="2071312"/>
          <a:ext cx="4572000" cy="950625"/>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kern="1200" dirty="0"/>
            <a:t>yarınlarından yoksun bırakmış oluruz…</a:t>
          </a:r>
        </a:p>
      </dsp:txBody>
      <dsp:txXfrm>
        <a:off x="46406" y="2117718"/>
        <a:ext cx="4479188" cy="8578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18873-3934-7B47-85F9-F36A1F3C7A1A}">
      <dsp:nvSpPr>
        <dsp:cNvPr id="0" name=""/>
        <dsp:cNvSpPr/>
      </dsp:nvSpPr>
      <dsp:spPr>
        <a:xfrm>
          <a:off x="0" y="22575"/>
          <a:ext cx="5051582" cy="13127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tr-TR" sz="3300" kern="1200"/>
            <a:t>Bilişsel ve Üst Bilişsel Beceriler</a:t>
          </a:r>
          <a:endParaRPr lang="en-US" sz="3300" kern="1200"/>
        </a:p>
      </dsp:txBody>
      <dsp:txXfrm>
        <a:off x="64083" y="86658"/>
        <a:ext cx="4923416" cy="1184574"/>
      </dsp:txXfrm>
    </dsp:sp>
    <dsp:sp modelId="{3F0C2C90-096D-3842-A776-473EB5664F6F}">
      <dsp:nvSpPr>
        <dsp:cNvPr id="0" name=""/>
        <dsp:cNvSpPr/>
      </dsp:nvSpPr>
      <dsp:spPr>
        <a:xfrm>
          <a:off x="0" y="1430356"/>
          <a:ext cx="5051582" cy="1312740"/>
        </a:xfrm>
        <a:prstGeom prst="roundRect">
          <a:avLst/>
        </a:prstGeom>
        <a:solidFill>
          <a:schemeClr val="accent5">
            <a:hueOff val="-2541202"/>
            <a:satOff val="-48564"/>
            <a:lumOff val="-37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tr-TR" sz="3300" kern="1200"/>
            <a:t>Sosyal ve Duygusal Beceriler</a:t>
          </a:r>
          <a:endParaRPr lang="en-TR" sz="3300" kern="1200"/>
        </a:p>
      </dsp:txBody>
      <dsp:txXfrm>
        <a:off x="64083" y="1494439"/>
        <a:ext cx="4923416" cy="1184574"/>
      </dsp:txXfrm>
    </dsp:sp>
    <dsp:sp modelId="{7768D629-A6F2-A847-A5E1-2834F84F1BE7}">
      <dsp:nvSpPr>
        <dsp:cNvPr id="0" name=""/>
        <dsp:cNvSpPr/>
      </dsp:nvSpPr>
      <dsp:spPr>
        <a:xfrm>
          <a:off x="0" y="2838136"/>
          <a:ext cx="5051582" cy="1312740"/>
        </a:xfrm>
        <a:prstGeom prst="roundRect">
          <a:avLst/>
        </a:prstGeom>
        <a:solidFill>
          <a:schemeClr val="accent5">
            <a:hueOff val="-5082403"/>
            <a:satOff val="-97129"/>
            <a:lumOff val="-74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tr-TR" sz="3300" kern="1200"/>
            <a:t>Pratik ve Fiziksel Beceriler</a:t>
          </a:r>
        </a:p>
      </dsp:txBody>
      <dsp:txXfrm>
        <a:off x="64083" y="2902219"/>
        <a:ext cx="4923416" cy="118457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57534-2379-6540-9966-D32884DEEFC1}">
      <dsp:nvSpPr>
        <dsp:cNvPr id="0" name=""/>
        <dsp:cNvSpPr/>
      </dsp:nvSpPr>
      <dsp:spPr>
        <a:xfrm>
          <a:off x="115105" y="267577"/>
          <a:ext cx="2718911" cy="849659"/>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503"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i="0" u="none" kern="1200" dirty="0"/>
            <a:t>1. Problemlerin farkına varılması</a:t>
          </a:r>
          <a:endParaRPr lang="en-US" sz="1600" kern="1200" dirty="0"/>
        </a:p>
      </dsp:txBody>
      <dsp:txXfrm>
        <a:off x="115105" y="267577"/>
        <a:ext cx="2718911" cy="849659"/>
      </dsp:txXfrm>
    </dsp:sp>
    <dsp:sp modelId="{2ABDF660-19DA-3343-BD98-8D4A752FE1FA}">
      <dsp:nvSpPr>
        <dsp:cNvPr id="0" name=""/>
        <dsp:cNvSpPr/>
      </dsp:nvSpPr>
      <dsp:spPr>
        <a:xfrm>
          <a:off x="1817" y="144848"/>
          <a:ext cx="594761" cy="89214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AF9BD2-A97E-B541-A014-C5303C375C6F}">
      <dsp:nvSpPr>
        <dsp:cNvPr id="0" name=""/>
        <dsp:cNvSpPr/>
      </dsp:nvSpPr>
      <dsp:spPr>
        <a:xfrm>
          <a:off x="3091388" y="267577"/>
          <a:ext cx="2718911" cy="849659"/>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503"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i="0" u="none" kern="1200" dirty="0"/>
            <a:t>2. Problem</a:t>
          </a:r>
          <a:r>
            <a:rPr lang="tr-TR" sz="1600" b="1" i="0" u="none" kern="1200" baseline="0" dirty="0"/>
            <a:t> </a:t>
          </a:r>
          <a:r>
            <a:rPr lang="tr-TR" sz="1600" b="1" i="0" u="none" kern="1200" dirty="0"/>
            <a:t>seçme</a:t>
          </a:r>
          <a:endParaRPr lang="en-TR" sz="1600" b="0" i="0" u="none" kern="1200" dirty="0"/>
        </a:p>
      </dsp:txBody>
      <dsp:txXfrm>
        <a:off x="3091388" y="267577"/>
        <a:ext cx="2718911" cy="849659"/>
      </dsp:txXfrm>
    </dsp:sp>
    <dsp:sp modelId="{A448E8FC-163C-3348-90C5-04D57E78C200}">
      <dsp:nvSpPr>
        <dsp:cNvPr id="0" name=""/>
        <dsp:cNvSpPr/>
      </dsp:nvSpPr>
      <dsp:spPr>
        <a:xfrm>
          <a:off x="2978100" y="144848"/>
          <a:ext cx="594761" cy="89214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FD1FB7-22BA-D644-ACD8-AE8919807C67}">
      <dsp:nvSpPr>
        <dsp:cNvPr id="0" name=""/>
        <dsp:cNvSpPr/>
      </dsp:nvSpPr>
      <dsp:spPr>
        <a:xfrm>
          <a:off x="6067671" y="267577"/>
          <a:ext cx="2718911" cy="849659"/>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503"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i="0" u="none" kern="1200" dirty="0"/>
            <a:t>3. Problem</a:t>
          </a:r>
          <a:r>
            <a:rPr lang="tr-TR" sz="1600" b="1" i="0" u="none" kern="1200" baseline="0" dirty="0"/>
            <a:t> durumunu</a:t>
          </a:r>
          <a:r>
            <a:rPr lang="tr-TR" sz="1600" b="1" i="0" u="none" kern="1200" dirty="0"/>
            <a:t>  araştırma </a:t>
          </a:r>
          <a:endParaRPr lang="en-TR" sz="1600" b="0" i="0" u="none" kern="1200" dirty="0"/>
        </a:p>
      </dsp:txBody>
      <dsp:txXfrm>
        <a:off x="6067671" y="267577"/>
        <a:ext cx="2718911" cy="849659"/>
      </dsp:txXfrm>
    </dsp:sp>
    <dsp:sp modelId="{7E1FE8C4-5F93-BF4B-B126-8BAEC6B37020}">
      <dsp:nvSpPr>
        <dsp:cNvPr id="0" name=""/>
        <dsp:cNvSpPr/>
      </dsp:nvSpPr>
      <dsp:spPr>
        <a:xfrm>
          <a:off x="5954383" y="144848"/>
          <a:ext cx="594761" cy="89214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9444E4-7B51-8541-B778-C03050118817}">
      <dsp:nvSpPr>
        <dsp:cNvPr id="0" name=""/>
        <dsp:cNvSpPr/>
      </dsp:nvSpPr>
      <dsp:spPr>
        <a:xfrm>
          <a:off x="115105" y="1337204"/>
          <a:ext cx="2718911" cy="849659"/>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503"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i="0" u="none" kern="1200" dirty="0"/>
            <a:t>4. Problemin ispatı  ve çerçevesini belirleme, HİS cümlesinin</a:t>
          </a:r>
          <a:r>
            <a:rPr lang="tr-TR" sz="1600" b="1" i="0" u="none" kern="1200" baseline="0" dirty="0"/>
            <a:t> yazılması</a:t>
          </a:r>
          <a:endParaRPr lang="en-TR" sz="1600" b="0" i="0" u="none" kern="1200" dirty="0"/>
        </a:p>
      </dsp:txBody>
      <dsp:txXfrm>
        <a:off x="115105" y="1337204"/>
        <a:ext cx="2718911" cy="849659"/>
      </dsp:txXfrm>
    </dsp:sp>
    <dsp:sp modelId="{C76AAD18-889D-7646-A930-4F0B7EA5553D}">
      <dsp:nvSpPr>
        <dsp:cNvPr id="0" name=""/>
        <dsp:cNvSpPr/>
      </dsp:nvSpPr>
      <dsp:spPr>
        <a:xfrm>
          <a:off x="1817" y="1214476"/>
          <a:ext cx="594761" cy="89214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70974A-8B31-B34C-A9F1-E00C8CB78C83}">
      <dsp:nvSpPr>
        <dsp:cNvPr id="0" name=""/>
        <dsp:cNvSpPr/>
      </dsp:nvSpPr>
      <dsp:spPr>
        <a:xfrm>
          <a:off x="3091388" y="1337204"/>
          <a:ext cx="2718911" cy="849659"/>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503"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i="0" u="none" kern="1200" dirty="0"/>
            <a:t>5. Problemin nedenlerini (alt problemleri) belirleme</a:t>
          </a:r>
          <a:endParaRPr lang="en-TR" sz="1600" b="0" i="0" u="none" kern="1200" dirty="0"/>
        </a:p>
      </dsp:txBody>
      <dsp:txXfrm>
        <a:off x="3091388" y="1337204"/>
        <a:ext cx="2718911" cy="849659"/>
      </dsp:txXfrm>
    </dsp:sp>
    <dsp:sp modelId="{1129DF03-591F-F347-A65E-CF44A692D708}">
      <dsp:nvSpPr>
        <dsp:cNvPr id="0" name=""/>
        <dsp:cNvSpPr/>
      </dsp:nvSpPr>
      <dsp:spPr>
        <a:xfrm>
          <a:off x="2978100" y="1214476"/>
          <a:ext cx="594761" cy="89214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B32121-0B70-CC47-977D-C376F1E58EBD}">
      <dsp:nvSpPr>
        <dsp:cNvPr id="0" name=""/>
        <dsp:cNvSpPr/>
      </dsp:nvSpPr>
      <dsp:spPr>
        <a:xfrm>
          <a:off x="6067671" y="1337204"/>
          <a:ext cx="2718911" cy="849659"/>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503"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i="0" u="none" kern="1200" dirty="0"/>
            <a:t>6. Olası çözüm yollarını belirleme</a:t>
          </a:r>
          <a:endParaRPr lang="en-TR" sz="1600" b="0" i="0" u="none" kern="1200" dirty="0"/>
        </a:p>
      </dsp:txBody>
      <dsp:txXfrm>
        <a:off x="6067671" y="1337204"/>
        <a:ext cx="2718911" cy="849659"/>
      </dsp:txXfrm>
    </dsp:sp>
    <dsp:sp modelId="{CF98E071-99CE-4A48-A234-38904A1E800E}">
      <dsp:nvSpPr>
        <dsp:cNvPr id="0" name=""/>
        <dsp:cNvSpPr/>
      </dsp:nvSpPr>
      <dsp:spPr>
        <a:xfrm>
          <a:off x="5954383" y="1214476"/>
          <a:ext cx="594761" cy="89214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3227EC-11B2-454E-B3CA-057AC31653B0}">
      <dsp:nvSpPr>
        <dsp:cNvPr id="0" name=""/>
        <dsp:cNvSpPr/>
      </dsp:nvSpPr>
      <dsp:spPr>
        <a:xfrm>
          <a:off x="115105" y="2406832"/>
          <a:ext cx="2718911" cy="849659"/>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503"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i="0" u="none" kern="1200" dirty="0"/>
            <a:t>7. Çözümü seçme</a:t>
          </a:r>
          <a:endParaRPr lang="en-TR" sz="1600" b="0" i="0" u="none" kern="1200" dirty="0"/>
        </a:p>
      </dsp:txBody>
      <dsp:txXfrm>
        <a:off x="115105" y="2406832"/>
        <a:ext cx="2718911" cy="849659"/>
      </dsp:txXfrm>
    </dsp:sp>
    <dsp:sp modelId="{8DD6D9C5-896E-FA40-8E39-B3160146E3CF}">
      <dsp:nvSpPr>
        <dsp:cNvPr id="0" name=""/>
        <dsp:cNvSpPr/>
      </dsp:nvSpPr>
      <dsp:spPr>
        <a:xfrm>
          <a:off x="1817" y="2284103"/>
          <a:ext cx="594761" cy="89214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63C2EF-8ED0-8749-B9AC-2262D4CC4B92}">
      <dsp:nvSpPr>
        <dsp:cNvPr id="0" name=""/>
        <dsp:cNvSpPr/>
      </dsp:nvSpPr>
      <dsp:spPr>
        <a:xfrm>
          <a:off x="3091388" y="2406832"/>
          <a:ext cx="2718911" cy="849659"/>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503"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i="0" u="none" kern="1200" dirty="0"/>
            <a:t>8. Seçilen çözüm yolunu uygulama</a:t>
          </a:r>
          <a:endParaRPr lang="en-TR" sz="1600" b="0" i="0" u="none" kern="1200" dirty="0"/>
        </a:p>
      </dsp:txBody>
      <dsp:txXfrm>
        <a:off x="3091388" y="2406832"/>
        <a:ext cx="2718911" cy="849659"/>
      </dsp:txXfrm>
    </dsp:sp>
    <dsp:sp modelId="{D63E214A-3F6D-4344-81BA-767E1A1DCB79}">
      <dsp:nvSpPr>
        <dsp:cNvPr id="0" name=""/>
        <dsp:cNvSpPr/>
      </dsp:nvSpPr>
      <dsp:spPr>
        <a:xfrm>
          <a:off x="2978100" y="2284103"/>
          <a:ext cx="594761" cy="89214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A16159-C2A1-D347-A264-3ED8D64A4B0C}">
      <dsp:nvSpPr>
        <dsp:cNvPr id="0" name=""/>
        <dsp:cNvSpPr/>
      </dsp:nvSpPr>
      <dsp:spPr>
        <a:xfrm>
          <a:off x="6067671" y="2406832"/>
          <a:ext cx="2718911" cy="849659"/>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503"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i="0" u="none" kern="1200" dirty="0"/>
            <a:t>9. Uygulanan çözümü değerlendirme</a:t>
          </a:r>
          <a:endParaRPr lang="en-TR" sz="1600" b="0" i="0" u="none" kern="1200" dirty="0"/>
        </a:p>
      </dsp:txBody>
      <dsp:txXfrm>
        <a:off x="6067671" y="2406832"/>
        <a:ext cx="2718911" cy="849659"/>
      </dsp:txXfrm>
    </dsp:sp>
    <dsp:sp modelId="{D5E55F1E-FE86-CE4D-89F3-1F7A6173CC20}">
      <dsp:nvSpPr>
        <dsp:cNvPr id="0" name=""/>
        <dsp:cNvSpPr/>
      </dsp:nvSpPr>
      <dsp:spPr>
        <a:xfrm>
          <a:off x="5954383" y="2284103"/>
          <a:ext cx="594761" cy="89214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CC91E3-FBEB-C440-8A03-90689797869B}">
      <dsp:nvSpPr>
        <dsp:cNvPr id="0" name=""/>
        <dsp:cNvSpPr/>
      </dsp:nvSpPr>
      <dsp:spPr>
        <a:xfrm>
          <a:off x="1603246" y="3476459"/>
          <a:ext cx="2718911" cy="849659"/>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503"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i="0" u="none" kern="1200" dirty="0"/>
            <a:t>10. Çözümün </a:t>
          </a:r>
          <a:r>
            <a:rPr lang="tr-TR" sz="1600" b="1" i="0" u="none" kern="1200" dirty="0" err="1"/>
            <a:t>genellenmesi</a:t>
          </a:r>
          <a:endParaRPr lang="en-TR" sz="1600" b="0" i="0" u="none" kern="1200" dirty="0"/>
        </a:p>
      </dsp:txBody>
      <dsp:txXfrm>
        <a:off x="1603246" y="3476459"/>
        <a:ext cx="2718911" cy="849659"/>
      </dsp:txXfrm>
    </dsp:sp>
    <dsp:sp modelId="{6EE8AE7F-346D-1146-B4E2-010C25EB1D5B}">
      <dsp:nvSpPr>
        <dsp:cNvPr id="0" name=""/>
        <dsp:cNvSpPr/>
      </dsp:nvSpPr>
      <dsp:spPr>
        <a:xfrm>
          <a:off x="1489958" y="3353730"/>
          <a:ext cx="594761" cy="89214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BC4614-36EC-564E-8EAC-990F4559F16C}">
      <dsp:nvSpPr>
        <dsp:cNvPr id="0" name=""/>
        <dsp:cNvSpPr/>
      </dsp:nvSpPr>
      <dsp:spPr>
        <a:xfrm>
          <a:off x="4579529" y="3476459"/>
          <a:ext cx="2718911" cy="849659"/>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5503"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i="0" u="none" kern="1200" dirty="0"/>
            <a:t>11.Raporlama ve paylaşma</a:t>
          </a:r>
          <a:endParaRPr lang="en-TR" sz="1600" b="0" i="0" u="none" kern="1200" dirty="0"/>
        </a:p>
      </dsp:txBody>
      <dsp:txXfrm>
        <a:off x="4579529" y="3476459"/>
        <a:ext cx="2718911" cy="849659"/>
      </dsp:txXfrm>
    </dsp:sp>
    <dsp:sp modelId="{7C66B0E4-8615-E642-83F5-8C58EFAAC86E}">
      <dsp:nvSpPr>
        <dsp:cNvPr id="0" name=""/>
        <dsp:cNvSpPr/>
      </dsp:nvSpPr>
      <dsp:spPr>
        <a:xfrm>
          <a:off x="4466241" y="3353730"/>
          <a:ext cx="594761" cy="892142"/>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201D2-73CB-4E42-8EEE-3918869C5B99}">
      <dsp:nvSpPr>
        <dsp:cNvPr id="0" name=""/>
        <dsp:cNvSpPr/>
      </dsp:nvSpPr>
      <dsp:spPr>
        <a:xfrm>
          <a:off x="825718" y="0"/>
          <a:ext cx="3015503" cy="301550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3B320-F1FB-314F-8710-240AE93A26FF}">
      <dsp:nvSpPr>
        <dsp:cNvPr id="0" name=""/>
        <dsp:cNvSpPr/>
      </dsp:nvSpPr>
      <dsp:spPr>
        <a:xfrm>
          <a:off x="860275" y="286472"/>
          <a:ext cx="1176046" cy="1176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tr-TR" sz="1300" kern="1200" noProof="0" dirty="0"/>
            <a:t>Veriler ve Raporlaştırma</a:t>
          </a:r>
        </a:p>
      </dsp:txBody>
      <dsp:txXfrm>
        <a:off x="917685" y="343882"/>
        <a:ext cx="1061226" cy="1061226"/>
      </dsp:txXfrm>
    </dsp:sp>
    <dsp:sp modelId="{F59CD786-3FCF-4F43-837A-D20E996E10FC}">
      <dsp:nvSpPr>
        <dsp:cNvPr id="0" name=""/>
        <dsp:cNvSpPr/>
      </dsp:nvSpPr>
      <dsp:spPr>
        <a:xfrm>
          <a:off x="2126787" y="286472"/>
          <a:ext cx="1176046" cy="1176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tr-TR" sz="1300" kern="1200" noProof="0" dirty="0"/>
            <a:t>Süreç Planı, Uygulama Kılavuzları</a:t>
          </a:r>
        </a:p>
      </dsp:txBody>
      <dsp:txXfrm>
        <a:off x="2184197" y="343882"/>
        <a:ext cx="1061226" cy="1061226"/>
      </dsp:txXfrm>
    </dsp:sp>
    <dsp:sp modelId="{9973C47E-5830-CE4C-A506-A9F87D763C4A}">
      <dsp:nvSpPr>
        <dsp:cNvPr id="0" name=""/>
        <dsp:cNvSpPr/>
      </dsp:nvSpPr>
      <dsp:spPr>
        <a:xfrm>
          <a:off x="860275" y="1552984"/>
          <a:ext cx="1176046" cy="1176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tr-TR" sz="1300" kern="1200" noProof="0" dirty="0"/>
            <a:t>Uygulama Liderleri ve Bakanlık Yetkilileri</a:t>
          </a:r>
        </a:p>
      </dsp:txBody>
      <dsp:txXfrm>
        <a:off x="917685" y="1610394"/>
        <a:ext cx="1061226" cy="1061226"/>
      </dsp:txXfrm>
    </dsp:sp>
    <dsp:sp modelId="{4C3A2B53-5FA5-104F-B109-BEFC04959A8F}">
      <dsp:nvSpPr>
        <dsp:cNvPr id="0" name=""/>
        <dsp:cNvSpPr/>
      </dsp:nvSpPr>
      <dsp:spPr>
        <a:xfrm>
          <a:off x="2126787" y="1552984"/>
          <a:ext cx="1176046" cy="1176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Tx/>
            <a:buSzTx/>
            <a:buFontTx/>
            <a:buNone/>
          </a:pPr>
          <a:r>
            <a:rPr lang="tr-TR" sz="1300" kern="1200" noProof="0" dirty="0"/>
            <a:t>Öğretmen Eğitimi, Eğitici Eğitimi, Güncelleme Semineri</a:t>
          </a:r>
        </a:p>
      </dsp:txBody>
      <dsp:txXfrm>
        <a:off x="2184197" y="1610394"/>
        <a:ext cx="1061226" cy="1061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EB24B-C159-40B2-B1D9-7E66691753EE}">
      <dsp:nvSpPr>
        <dsp:cNvPr id="0" name=""/>
        <dsp:cNvSpPr/>
      </dsp:nvSpPr>
      <dsp:spPr>
        <a:xfrm>
          <a:off x="0" y="47333"/>
          <a:ext cx="4315904" cy="8221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DD1BD-B069-42CA-826E-9C50C7E34607}">
      <dsp:nvSpPr>
        <dsp:cNvPr id="0" name=""/>
        <dsp:cNvSpPr/>
      </dsp:nvSpPr>
      <dsp:spPr>
        <a:xfrm>
          <a:off x="248698" y="186604"/>
          <a:ext cx="452178" cy="4521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CF6DC2-E87D-4F53-8FFB-3F4295472288}">
      <dsp:nvSpPr>
        <dsp:cNvPr id="0" name=""/>
        <dsp:cNvSpPr/>
      </dsp:nvSpPr>
      <dsp:spPr>
        <a:xfrm>
          <a:off x="949575" y="1622"/>
          <a:ext cx="3366328" cy="822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10" tIns="87010" rIns="87010" bIns="87010" numCol="1" spcCol="1270" anchor="ctr" anchorCtr="0">
          <a:noAutofit/>
        </a:bodyPr>
        <a:lstStyle/>
        <a:p>
          <a:pPr marL="0" lvl="0" indent="0" algn="l" defTabSz="800100">
            <a:lnSpc>
              <a:spcPct val="100000"/>
            </a:lnSpc>
            <a:spcBef>
              <a:spcPct val="0"/>
            </a:spcBef>
            <a:spcAft>
              <a:spcPct val="35000"/>
            </a:spcAft>
            <a:buNone/>
          </a:pPr>
          <a:r>
            <a:rPr lang="en-US" sz="1800" kern="1200"/>
            <a:t>Bilim insanlarının sunumları</a:t>
          </a:r>
        </a:p>
      </dsp:txBody>
      <dsp:txXfrm>
        <a:off x="949575" y="1622"/>
        <a:ext cx="3366328" cy="822143"/>
      </dsp:txXfrm>
    </dsp:sp>
    <dsp:sp modelId="{E287965F-6271-4D7F-8D89-1F314A12C287}">
      <dsp:nvSpPr>
        <dsp:cNvPr id="0" name=""/>
        <dsp:cNvSpPr/>
      </dsp:nvSpPr>
      <dsp:spPr>
        <a:xfrm>
          <a:off x="0" y="1029301"/>
          <a:ext cx="4315904" cy="8221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4DD25D-37A5-4040-91B7-B5135A502DE9}">
      <dsp:nvSpPr>
        <dsp:cNvPr id="0" name=""/>
        <dsp:cNvSpPr/>
      </dsp:nvSpPr>
      <dsp:spPr>
        <a:xfrm>
          <a:off x="248698" y="1214283"/>
          <a:ext cx="452178" cy="4521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1102C1-41AF-40A9-8A54-EC6718D676C3}">
      <dsp:nvSpPr>
        <dsp:cNvPr id="0" name=""/>
        <dsp:cNvSpPr/>
      </dsp:nvSpPr>
      <dsp:spPr>
        <a:xfrm>
          <a:off x="949575" y="1029301"/>
          <a:ext cx="3366328" cy="822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10" tIns="87010" rIns="87010" bIns="87010" numCol="1" spcCol="1270" anchor="ctr" anchorCtr="0">
          <a:noAutofit/>
        </a:bodyPr>
        <a:lstStyle/>
        <a:p>
          <a:pPr marL="0" lvl="0" indent="0" algn="l" defTabSz="800100">
            <a:lnSpc>
              <a:spcPct val="100000"/>
            </a:lnSpc>
            <a:spcBef>
              <a:spcPct val="0"/>
            </a:spcBef>
            <a:spcAft>
              <a:spcPct val="35000"/>
            </a:spcAft>
            <a:buNone/>
          </a:pPr>
          <a:r>
            <a:rPr lang="en-US" sz="1800" kern="1200"/>
            <a:t>Akademisyen moderatörlüğünde grup tartışmaları</a:t>
          </a:r>
        </a:p>
      </dsp:txBody>
      <dsp:txXfrm>
        <a:off x="949575" y="1029301"/>
        <a:ext cx="3366328" cy="822143"/>
      </dsp:txXfrm>
    </dsp:sp>
    <dsp:sp modelId="{72AAF824-62CE-4CC1-80AA-260BC9810395}">
      <dsp:nvSpPr>
        <dsp:cNvPr id="0" name=""/>
        <dsp:cNvSpPr/>
      </dsp:nvSpPr>
      <dsp:spPr>
        <a:xfrm>
          <a:off x="0" y="2056980"/>
          <a:ext cx="4315904" cy="8221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75F487-FB03-40E7-873F-B37579B1A43F}">
      <dsp:nvSpPr>
        <dsp:cNvPr id="0" name=""/>
        <dsp:cNvSpPr/>
      </dsp:nvSpPr>
      <dsp:spPr>
        <a:xfrm>
          <a:off x="248698" y="2241962"/>
          <a:ext cx="452178" cy="4521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433EBE-B7A8-4C00-839F-FC369197350F}">
      <dsp:nvSpPr>
        <dsp:cNvPr id="0" name=""/>
        <dsp:cNvSpPr/>
      </dsp:nvSpPr>
      <dsp:spPr>
        <a:xfrm>
          <a:off x="949575" y="2056980"/>
          <a:ext cx="3366328" cy="822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10" tIns="87010" rIns="87010" bIns="87010" numCol="1" spcCol="1270" anchor="ctr" anchorCtr="0">
          <a:noAutofit/>
        </a:bodyPr>
        <a:lstStyle/>
        <a:p>
          <a:pPr marL="0" lvl="0" indent="0" algn="l" defTabSz="800100">
            <a:lnSpc>
              <a:spcPct val="100000"/>
            </a:lnSpc>
            <a:spcBef>
              <a:spcPct val="0"/>
            </a:spcBef>
            <a:spcAft>
              <a:spcPct val="35000"/>
            </a:spcAft>
            <a:buNone/>
          </a:pPr>
          <a:r>
            <a:rPr lang="en-US" sz="1800" kern="1200"/>
            <a:t>Tüm grupların çalışmlarının sunumu</a:t>
          </a:r>
        </a:p>
      </dsp:txBody>
      <dsp:txXfrm>
        <a:off x="949575" y="2056980"/>
        <a:ext cx="3366328" cy="822143"/>
      </dsp:txXfrm>
    </dsp:sp>
    <dsp:sp modelId="{1D16964F-E012-4C98-8D52-C1E6F27EC038}">
      <dsp:nvSpPr>
        <dsp:cNvPr id="0" name=""/>
        <dsp:cNvSpPr/>
      </dsp:nvSpPr>
      <dsp:spPr>
        <a:xfrm>
          <a:off x="0" y="3084659"/>
          <a:ext cx="4315904" cy="8221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822BD0-7BD9-4BBE-BB19-C3C177DE9CB8}">
      <dsp:nvSpPr>
        <dsp:cNvPr id="0" name=""/>
        <dsp:cNvSpPr/>
      </dsp:nvSpPr>
      <dsp:spPr>
        <a:xfrm>
          <a:off x="248698" y="3269641"/>
          <a:ext cx="452178" cy="4521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E6FDFD-9AD9-485A-A374-58BDC23FD9B8}">
      <dsp:nvSpPr>
        <dsp:cNvPr id="0" name=""/>
        <dsp:cNvSpPr/>
      </dsp:nvSpPr>
      <dsp:spPr>
        <a:xfrm>
          <a:off x="949575" y="3084659"/>
          <a:ext cx="3366328" cy="822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10" tIns="87010" rIns="87010" bIns="87010" numCol="1" spcCol="1270" anchor="ctr" anchorCtr="0">
          <a:noAutofit/>
        </a:bodyPr>
        <a:lstStyle/>
        <a:p>
          <a:pPr marL="0" lvl="0" indent="0" algn="l" defTabSz="800100">
            <a:lnSpc>
              <a:spcPct val="100000"/>
            </a:lnSpc>
            <a:spcBef>
              <a:spcPct val="0"/>
            </a:spcBef>
            <a:spcAft>
              <a:spcPct val="35000"/>
            </a:spcAft>
            <a:buNone/>
          </a:pPr>
          <a:r>
            <a:rPr lang="en-US" sz="1800" kern="1200"/>
            <a:t>Rapor hazırlanması</a:t>
          </a:r>
        </a:p>
      </dsp:txBody>
      <dsp:txXfrm>
        <a:off x="949575" y="3084659"/>
        <a:ext cx="3366328" cy="822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EB24B-C159-40B2-B1D9-7E66691753EE}">
      <dsp:nvSpPr>
        <dsp:cNvPr id="0" name=""/>
        <dsp:cNvSpPr/>
      </dsp:nvSpPr>
      <dsp:spPr>
        <a:xfrm>
          <a:off x="0" y="1622"/>
          <a:ext cx="5195047" cy="822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DD1BD-B069-42CA-826E-9C50C7E34607}">
      <dsp:nvSpPr>
        <dsp:cNvPr id="0" name=""/>
        <dsp:cNvSpPr/>
      </dsp:nvSpPr>
      <dsp:spPr>
        <a:xfrm>
          <a:off x="248723" y="186623"/>
          <a:ext cx="452224" cy="4522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CF6DC2-E87D-4F53-8FFB-3F4295472288}">
      <dsp:nvSpPr>
        <dsp:cNvPr id="0" name=""/>
        <dsp:cNvSpPr/>
      </dsp:nvSpPr>
      <dsp:spPr>
        <a:xfrm>
          <a:off x="949671" y="1622"/>
          <a:ext cx="4245375" cy="822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19" tIns="87019" rIns="87019" bIns="87019" numCol="1" spcCol="1270" anchor="ctr" anchorCtr="0">
          <a:noAutofit/>
        </a:bodyPr>
        <a:lstStyle/>
        <a:p>
          <a:pPr marL="0" lvl="0" indent="0" algn="l" defTabSz="977900">
            <a:lnSpc>
              <a:spcPct val="90000"/>
            </a:lnSpc>
            <a:spcBef>
              <a:spcPct val="0"/>
            </a:spcBef>
            <a:spcAft>
              <a:spcPct val="35000"/>
            </a:spcAft>
            <a:buNone/>
          </a:pPr>
          <a:r>
            <a:rPr lang="en-US" sz="2200" kern="1200" dirty="0" err="1"/>
            <a:t>Bilim</a:t>
          </a:r>
          <a:r>
            <a:rPr lang="en-US" sz="2200" kern="1200" dirty="0"/>
            <a:t> </a:t>
          </a:r>
          <a:r>
            <a:rPr lang="en-US" sz="2200" kern="1200" dirty="0" err="1"/>
            <a:t>insanlarının</a:t>
          </a:r>
          <a:r>
            <a:rPr lang="en-US" sz="2200" kern="1200" dirty="0"/>
            <a:t> </a:t>
          </a:r>
          <a:r>
            <a:rPr lang="en-US" sz="2200" kern="1200" dirty="0" err="1"/>
            <a:t>rehberliğinde</a:t>
          </a:r>
          <a:r>
            <a:rPr lang="en-US" sz="2200" kern="1200" dirty="0"/>
            <a:t> </a:t>
          </a:r>
          <a:r>
            <a:rPr lang="en-US" sz="2200" kern="1200" dirty="0" err="1"/>
            <a:t>öğretmenlerin</a:t>
          </a:r>
          <a:r>
            <a:rPr lang="en-US" sz="2200" kern="1200" dirty="0"/>
            <a:t> </a:t>
          </a:r>
          <a:r>
            <a:rPr lang="en-US" sz="2200" kern="1200" dirty="0" err="1"/>
            <a:t>birlikte</a:t>
          </a:r>
          <a:r>
            <a:rPr lang="en-US" sz="2200" kern="1200" dirty="0"/>
            <a:t> </a:t>
          </a:r>
          <a:r>
            <a:rPr lang="en-US" sz="2200" kern="1200" dirty="0" err="1"/>
            <a:t>çalışması</a:t>
          </a:r>
          <a:endParaRPr lang="en-US" sz="2200" kern="1200" dirty="0"/>
        </a:p>
      </dsp:txBody>
      <dsp:txXfrm>
        <a:off x="949671" y="1622"/>
        <a:ext cx="4245375" cy="822226"/>
      </dsp:txXfrm>
    </dsp:sp>
    <dsp:sp modelId="{E287965F-6271-4D7F-8D89-1F314A12C287}">
      <dsp:nvSpPr>
        <dsp:cNvPr id="0" name=""/>
        <dsp:cNvSpPr/>
      </dsp:nvSpPr>
      <dsp:spPr>
        <a:xfrm>
          <a:off x="0" y="1029405"/>
          <a:ext cx="5195047" cy="822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4DD25D-37A5-4040-91B7-B5135A502DE9}">
      <dsp:nvSpPr>
        <dsp:cNvPr id="0" name=""/>
        <dsp:cNvSpPr/>
      </dsp:nvSpPr>
      <dsp:spPr>
        <a:xfrm>
          <a:off x="248723" y="1214406"/>
          <a:ext cx="452224" cy="4522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1102C1-41AF-40A9-8A54-EC6718D676C3}">
      <dsp:nvSpPr>
        <dsp:cNvPr id="0" name=""/>
        <dsp:cNvSpPr/>
      </dsp:nvSpPr>
      <dsp:spPr>
        <a:xfrm>
          <a:off x="949671" y="1029405"/>
          <a:ext cx="4245375" cy="822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19" tIns="87019" rIns="87019" bIns="87019" numCol="1" spcCol="1270" anchor="ctr" anchorCtr="0">
          <a:noAutofit/>
        </a:bodyPr>
        <a:lstStyle/>
        <a:p>
          <a:pPr marL="0" lvl="0" indent="0" algn="l" defTabSz="977900">
            <a:lnSpc>
              <a:spcPct val="90000"/>
            </a:lnSpc>
            <a:spcBef>
              <a:spcPct val="0"/>
            </a:spcBef>
            <a:spcAft>
              <a:spcPct val="35000"/>
            </a:spcAft>
            <a:buNone/>
          </a:pPr>
          <a:r>
            <a:rPr lang="en-US" sz="2200" kern="1200" dirty="0"/>
            <a:t>Disiplinlerarası </a:t>
          </a:r>
          <a:r>
            <a:rPr lang="en-US" sz="2200" kern="1200" dirty="0" err="1"/>
            <a:t>ders</a:t>
          </a:r>
          <a:r>
            <a:rPr lang="en-US" sz="2200" kern="1200" dirty="0"/>
            <a:t> plan </a:t>
          </a:r>
          <a:r>
            <a:rPr lang="en-US" sz="2200" kern="1200" dirty="0" err="1"/>
            <a:t>formatının</a:t>
          </a:r>
          <a:r>
            <a:rPr lang="en-US" sz="2200" kern="1200" dirty="0"/>
            <a:t> </a:t>
          </a:r>
          <a:r>
            <a:rPr lang="en-US" sz="2200" kern="1200" dirty="0" err="1"/>
            <a:t>tanıtılması</a:t>
          </a:r>
          <a:endParaRPr lang="en-US" sz="2200" kern="1200" dirty="0"/>
        </a:p>
      </dsp:txBody>
      <dsp:txXfrm>
        <a:off x="949671" y="1029405"/>
        <a:ext cx="4245375" cy="822226"/>
      </dsp:txXfrm>
    </dsp:sp>
    <dsp:sp modelId="{72AAF824-62CE-4CC1-80AA-260BC9810395}">
      <dsp:nvSpPr>
        <dsp:cNvPr id="0" name=""/>
        <dsp:cNvSpPr/>
      </dsp:nvSpPr>
      <dsp:spPr>
        <a:xfrm>
          <a:off x="0" y="2057189"/>
          <a:ext cx="5195047" cy="822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75F487-FB03-40E7-873F-B37579B1A43F}">
      <dsp:nvSpPr>
        <dsp:cNvPr id="0" name=""/>
        <dsp:cNvSpPr/>
      </dsp:nvSpPr>
      <dsp:spPr>
        <a:xfrm>
          <a:off x="248723" y="2242190"/>
          <a:ext cx="452224" cy="4522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433EBE-B7A8-4C00-839F-FC369197350F}">
      <dsp:nvSpPr>
        <dsp:cNvPr id="0" name=""/>
        <dsp:cNvSpPr/>
      </dsp:nvSpPr>
      <dsp:spPr>
        <a:xfrm>
          <a:off x="949671" y="2057189"/>
          <a:ext cx="4245375" cy="822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19" tIns="87019" rIns="87019" bIns="87019" numCol="1" spcCol="1270" anchor="ctr" anchorCtr="0">
          <a:noAutofit/>
        </a:bodyPr>
        <a:lstStyle/>
        <a:p>
          <a:pPr marL="0" lvl="0" indent="0" algn="l" defTabSz="977900">
            <a:lnSpc>
              <a:spcPct val="90000"/>
            </a:lnSpc>
            <a:spcBef>
              <a:spcPct val="0"/>
            </a:spcBef>
            <a:spcAft>
              <a:spcPct val="35000"/>
            </a:spcAft>
            <a:buNone/>
          </a:pPr>
          <a:r>
            <a:rPr lang="en-US" sz="2200" kern="1200" dirty="0" err="1"/>
            <a:t>Ders</a:t>
          </a:r>
          <a:r>
            <a:rPr lang="en-US" sz="2200" kern="1200" dirty="0"/>
            <a:t> plan </a:t>
          </a:r>
          <a:r>
            <a:rPr lang="en-US" sz="2200" kern="1200" dirty="0" err="1"/>
            <a:t>taslaklarının</a:t>
          </a:r>
          <a:r>
            <a:rPr lang="en-US" sz="2200" kern="1200" dirty="0"/>
            <a:t> </a:t>
          </a:r>
          <a:r>
            <a:rPr lang="en-US" sz="2200" kern="1200" dirty="0" err="1"/>
            <a:t>bitirilmesi</a:t>
          </a:r>
          <a:endParaRPr lang="en-US" sz="2200" kern="1200" dirty="0"/>
        </a:p>
      </dsp:txBody>
      <dsp:txXfrm>
        <a:off x="949671" y="2057189"/>
        <a:ext cx="4245375" cy="822226"/>
      </dsp:txXfrm>
    </dsp:sp>
    <dsp:sp modelId="{1D16964F-E012-4C98-8D52-C1E6F27EC038}">
      <dsp:nvSpPr>
        <dsp:cNvPr id="0" name=""/>
        <dsp:cNvSpPr/>
      </dsp:nvSpPr>
      <dsp:spPr>
        <a:xfrm>
          <a:off x="0" y="3084972"/>
          <a:ext cx="5195047" cy="822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822BD0-7BD9-4BBE-BB19-C3C177DE9CB8}">
      <dsp:nvSpPr>
        <dsp:cNvPr id="0" name=""/>
        <dsp:cNvSpPr/>
      </dsp:nvSpPr>
      <dsp:spPr>
        <a:xfrm>
          <a:off x="248723" y="3269973"/>
          <a:ext cx="452224" cy="4522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E6FDFD-9AD9-485A-A374-58BDC23FD9B8}">
      <dsp:nvSpPr>
        <dsp:cNvPr id="0" name=""/>
        <dsp:cNvSpPr/>
      </dsp:nvSpPr>
      <dsp:spPr>
        <a:xfrm>
          <a:off x="949671" y="3084972"/>
          <a:ext cx="4245375" cy="822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19" tIns="87019" rIns="87019" bIns="87019" numCol="1" spcCol="1270" anchor="ctr" anchorCtr="0">
          <a:noAutofit/>
        </a:bodyPr>
        <a:lstStyle/>
        <a:p>
          <a:pPr marL="0" lvl="0" indent="0" algn="l" defTabSz="977900">
            <a:lnSpc>
              <a:spcPct val="90000"/>
            </a:lnSpc>
            <a:spcBef>
              <a:spcPct val="0"/>
            </a:spcBef>
            <a:spcAft>
              <a:spcPct val="35000"/>
            </a:spcAft>
            <a:buNone/>
          </a:pPr>
          <a:r>
            <a:rPr lang="en-US" sz="2200" kern="1200" dirty="0" err="1"/>
            <a:t>Akademisyenlerden</a:t>
          </a:r>
          <a:r>
            <a:rPr lang="en-US" sz="2200" kern="1200" dirty="0"/>
            <a:t> </a:t>
          </a:r>
          <a:r>
            <a:rPr lang="en-US" sz="2200" kern="1200" dirty="0" err="1"/>
            <a:t>geri</a:t>
          </a:r>
          <a:r>
            <a:rPr lang="en-US" sz="2200" kern="1200" dirty="0"/>
            <a:t> </a:t>
          </a:r>
          <a:r>
            <a:rPr lang="en-US" sz="2200" kern="1200" dirty="0" err="1"/>
            <a:t>bildirim</a:t>
          </a:r>
          <a:r>
            <a:rPr lang="en-US" sz="2200" kern="1200" dirty="0"/>
            <a:t> </a:t>
          </a:r>
          <a:r>
            <a:rPr lang="en-US" sz="2200" kern="1200" dirty="0" err="1"/>
            <a:t>alınması</a:t>
          </a:r>
          <a:endParaRPr lang="en-US" sz="2200" kern="1200" dirty="0"/>
        </a:p>
      </dsp:txBody>
      <dsp:txXfrm>
        <a:off x="949671" y="3084972"/>
        <a:ext cx="4245375" cy="8222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E3D84-2A90-4C4A-AD13-D049899412FC}">
      <dsp:nvSpPr>
        <dsp:cNvPr id="0" name=""/>
        <dsp:cNvSpPr/>
      </dsp:nvSpPr>
      <dsp:spPr>
        <a:xfrm rot="5400000">
          <a:off x="-223181" y="1134484"/>
          <a:ext cx="1768831" cy="213392"/>
        </a:xfrm>
        <a:prstGeom prst="rect">
          <a:avLst/>
        </a:prstGeom>
        <a:gradFill rotWithShape="0">
          <a:gsLst>
            <a:gs pos="0">
              <a:schemeClr val="accent5">
                <a:hueOff val="0"/>
                <a:satOff val="0"/>
                <a:lumOff val="0"/>
                <a:alphaOff val="0"/>
                <a:tint val="95000"/>
                <a:shade val="70000"/>
                <a:satMod val="150000"/>
              </a:schemeClr>
            </a:gs>
            <a:gs pos="100000">
              <a:schemeClr val="accent5">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3EA6E001-AAA2-4944-A083-E2615713FA8E}">
      <dsp:nvSpPr>
        <dsp:cNvPr id="0" name=""/>
        <dsp:cNvSpPr/>
      </dsp:nvSpPr>
      <dsp:spPr>
        <a:xfrm>
          <a:off x="182308" y="3526"/>
          <a:ext cx="2371028" cy="1422616"/>
        </a:xfrm>
        <a:prstGeom prst="roundRect">
          <a:avLst>
            <a:gd name="adj" fmla="val 10000"/>
          </a:avLst>
        </a:prstGeom>
        <a:gradFill rotWithShape="0">
          <a:gsLst>
            <a:gs pos="0">
              <a:schemeClr val="accent5">
                <a:hueOff val="0"/>
                <a:satOff val="0"/>
                <a:lumOff val="0"/>
                <a:alphaOff val="0"/>
                <a:tint val="95000"/>
                <a:shade val="70000"/>
                <a:satMod val="150000"/>
              </a:schemeClr>
            </a:gs>
            <a:gs pos="100000">
              <a:schemeClr val="accent5">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noProof="0" dirty="0"/>
            <a:t>Nitel Veri Analizi Eğitimi</a:t>
          </a:r>
        </a:p>
      </dsp:txBody>
      <dsp:txXfrm>
        <a:off x="223975" y="45193"/>
        <a:ext cx="2287694" cy="1339282"/>
      </dsp:txXfrm>
    </dsp:sp>
    <dsp:sp modelId="{BD880E5B-32F9-9F44-B793-EEE12C7C3A18}">
      <dsp:nvSpPr>
        <dsp:cNvPr id="0" name=""/>
        <dsp:cNvSpPr/>
      </dsp:nvSpPr>
      <dsp:spPr>
        <a:xfrm rot="5400000">
          <a:off x="-223181" y="2912755"/>
          <a:ext cx="1768831" cy="213392"/>
        </a:xfrm>
        <a:prstGeom prst="rect">
          <a:avLst/>
        </a:prstGeom>
        <a:gradFill rotWithShape="0">
          <a:gsLst>
            <a:gs pos="0">
              <a:schemeClr val="accent5">
                <a:hueOff val="-1016481"/>
                <a:satOff val="-19426"/>
                <a:lumOff val="-1491"/>
                <a:alphaOff val="0"/>
                <a:tint val="95000"/>
                <a:shade val="70000"/>
                <a:satMod val="150000"/>
              </a:schemeClr>
            </a:gs>
            <a:gs pos="100000">
              <a:schemeClr val="accent5">
                <a:hueOff val="-1016481"/>
                <a:satOff val="-19426"/>
                <a:lumOff val="-1491"/>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996862DA-EDAF-7641-A09F-FB5DE915DFF3}">
      <dsp:nvSpPr>
        <dsp:cNvPr id="0" name=""/>
        <dsp:cNvSpPr/>
      </dsp:nvSpPr>
      <dsp:spPr>
        <a:xfrm>
          <a:off x="182308" y="1781797"/>
          <a:ext cx="2371028" cy="1422616"/>
        </a:xfrm>
        <a:prstGeom prst="roundRect">
          <a:avLst>
            <a:gd name="adj" fmla="val 10000"/>
          </a:avLst>
        </a:prstGeom>
        <a:gradFill rotWithShape="0">
          <a:gsLst>
            <a:gs pos="0">
              <a:schemeClr val="accent5">
                <a:hueOff val="-847067"/>
                <a:satOff val="-16188"/>
                <a:lumOff val="-1242"/>
                <a:alphaOff val="0"/>
                <a:tint val="95000"/>
                <a:shade val="70000"/>
                <a:satMod val="150000"/>
              </a:schemeClr>
            </a:gs>
            <a:gs pos="100000">
              <a:schemeClr val="accent5">
                <a:hueOff val="-847067"/>
                <a:satOff val="-16188"/>
                <a:lumOff val="-1242"/>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noProof="0"/>
            <a:t>Her hafta</a:t>
          </a:r>
        </a:p>
        <a:p>
          <a:pPr marL="114300" lvl="1" indent="-114300" algn="l" defTabSz="577850">
            <a:lnSpc>
              <a:spcPct val="90000"/>
            </a:lnSpc>
            <a:spcBef>
              <a:spcPct val="0"/>
            </a:spcBef>
            <a:spcAft>
              <a:spcPct val="15000"/>
            </a:spcAft>
            <a:buChar char="•"/>
          </a:pPr>
          <a:r>
            <a:rPr lang="tr-TR" sz="1300" kern="1200" noProof="0" dirty="0"/>
            <a:t>Uygulama öncesi hazırlık</a:t>
          </a:r>
        </a:p>
        <a:p>
          <a:pPr marL="114300" lvl="1" indent="-114300" algn="l" defTabSz="577850">
            <a:lnSpc>
              <a:spcPct val="90000"/>
            </a:lnSpc>
            <a:spcBef>
              <a:spcPct val="0"/>
            </a:spcBef>
            <a:spcAft>
              <a:spcPct val="15000"/>
            </a:spcAft>
            <a:buChar char="•"/>
          </a:pPr>
          <a:r>
            <a:rPr lang="tr-TR" sz="1300" kern="1200" noProof="0" dirty="0"/>
            <a:t>Uygulama sonrası ders planlarını geliştirme</a:t>
          </a:r>
        </a:p>
      </dsp:txBody>
      <dsp:txXfrm>
        <a:off x="223975" y="1823464"/>
        <a:ext cx="2287694" cy="1339282"/>
      </dsp:txXfrm>
    </dsp:sp>
    <dsp:sp modelId="{DCB7DA5A-E7E9-0D44-8299-82346F4E024B}">
      <dsp:nvSpPr>
        <dsp:cNvPr id="0" name=""/>
        <dsp:cNvSpPr/>
      </dsp:nvSpPr>
      <dsp:spPr>
        <a:xfrm>
          <a:off x="665953" y="3801890"/>
          <a:ext cx="3144027" cy="213392"/>
        </a:xfrm>
        <a:prstGeom prst="rect">
          <a:avLst/>
        </a:prstGeom>
        <a:gradFill rotWithShape="0">
          <a:gsLst>
            <a:gs pos="0">
              <a:schemeClr val="accent5">
                <a:hueOff val="-2032961"/>
                <a:satOff val="-38852"/>
                <a:lumOff val="-2982"/>
                <a:alphaOff val="0"/>
                <a:tint val="95000"/>
                <a:shade val="70000"/>
                <a:satMod val="150000"/>
              </a:schemeClr>
            </a:gs>
            <a:gs pos="100000">
              <a:schemeClr val="accent5">
                <a:hueOff val="-2032961"/>
                <a:satOff val="-38852"/>
                <a:lumOff val="-2982"/>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06ACD95E-368B-744F-AE50-08DA5257ADF4}">
      <dsp:nvSpPr>
        <dsp:cNvPr id="0" name=""/>
        <dsp:cNvSpPr/>
      </dsp:nvSpPr>
      <dsp:spPr>
        <a:xfrm>
          <a:off x="182308" y="3560068"/>
          <a:ext cx="2371028" cy="1422616"/>
        </a:xfrm>
        <a:prstGeom prst="roundRect">
          <a:avLst>
            <a:gd name="adj" fmla="val 10000"/>
          </a:avLst>
        </a:prstGeom>
        <a:gradFill rotWithShape="0">
          <a:gsLst>
            <a:gs pos="0">
              <a:schemeClr val="accent5">
                <a:hueOff val="-1694134"/>
                <a:satOff val="-32376"/>
                <a:lumOff val="-2485"/>
                <a:alphaOff val="0"/>
                <a:tint val="95000"/>
                <a:shade val="70000"/>
                <a:satMod val="150000"/>
              </a:schemeClr>
            </a:gs>
            <a:gs pos="100000">
              <a:schemeClr val="accent5">
                <a:hueOff val="-1694134"/>
                <a:satOff val="-32376"/>
                <a:lumOff val="-2485"/>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noProof="0"/>
            <a:t>Her hafta;</a:t>
          </a:r>
        </a:p>
        <a:p>
          <a:pPr marL="114300" lvl="1" indent="-114300" algn="l" defTabSz="577850">
            <a:lnSpc>
              <a:spcPct val="90000"/>
            </a:lnSpc>
            <a:spcBef>
              <a:spcPct val="0"/>
            </a:spcBef>
            <a:spcAft>
              <a:spcPct val="15000"/>
            </a:spcAft>
            <a:buChar char="•"/>
          </a:pPr>
          <a:r>
            <a:rPr lang="tr-TR" sz="1300" kern="1200" noProof="0"/>
            <a:t>Rehber Öğretmen Gözlem Formu</a:t>
          </a:r>
        </a:p>
        <a:p>
          <a:pPr marL="114300" lvl="1" indent="-114300" algn="l" defTabSz="577850">
            <a:lnSpc>
              <a:spcPct val="90000"/>
            </a:lnSpc>
            <a:spcBef>
              <a:spcPct val="0"/>
            </a:spcBef>
            <a:spcAft>
              <a:spcPct val="15000"/>
            </a:spcAft>
            <a:buChar char="•"/>
          </a:pPr>
          <a:r>
            <a:rPr lang="tr-TR" sz="1300" kern="1200" noProof="0" dirty="0"/>
            <a:t>Öğretmen Öz Değerlendirme </a:t>
          </a:r>
        </a:p>
        <a:p>
          <a:pPr marL="114300" lvl="1" indent="-114300" algn="l" defTabSz="577850">
            <a:lnSpc>
              <a:spcPct val="90000"/>
            </a:lnSpc>
            <a:spcBef>
              <a:spcPct val="0"/>
            </a:spcBef>
            <a:spcAft>
              <a:spcPct val="15000"/>
            </a:spcAft>
            <a:buChar char="•"/>
          </a:pPr>
          <a:r>
            <a:rPr lang="tr-TR" sz="1300" kern="1200" noProof="0" dirty="0"/>
            <a:t>3N Öğrenci Öz Değerlendirme</a:t>
          </a:r>
        </a:p>
      </dsp:txBody>
      <dsp:txXfrm>
        <a:off x="223975" y="3601735"/>
        <a:ext cx="2287694" cy="1339282"/>
      </dsp:txXfrm>
    </dsp:sp>
    <dsp:sp modelId="{EE747A59-5509-AA42-BD8B-11E135F2E7CF}">
      <dsp:nvSpPr>
        <dsp:cNvPr id="0" name=""/>
        <dsp:cNvSpPr/>
      </dsp:nvSpPr>
      <dsp:spPr>
        <a:xfrm rot="16200000">
          <a:off x="2930285" y="2912755"/>
          <a:ext cx="1768831" cy="213392"/>
        </a:xfrm>
        <a:prstGeom prst="rect">
          <a:avLst/>
        </a:prstGeom>
        <a:gradFill rotWithShape="0">
          <a:gsLst>
            <a:gs pos="0">
              <a:schemeClr val="accent5">
                <a:hueOff val="-3049442"/>
                <a:satOff val="-58277"/>
                <a:lumOff val="-4473"/>
                <a:alphaOff val="0"/>
                <a:tint val="95000"/>
                <a:shade val="70000"/>
                <a:satMod val="150000"/>
              </a:schemeClr>
            </a:gs>
            <a:gs pos="100000">
              <a:schemeClr val="accent5">
                <a:hueOff val="-3049442"/>
                <a:satOff val="-58277"/>
                <a:lumOff val="-4473"/>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4D76C097-3EC1-9249-9EB5-11C3136F63BC}">
      <dsp:nvSpPr>
        <dsp:cNvPr id="0" name=""/>
        <dsp:cNvSpPr/>
      </dsp:nvSpPr>
      <dsp:spPr>
        <a:xfrm>
          <a:off x="3335775" y="3560068"/>
          <a:ext cx="2371028" cy="1422616"/>
        </a:xfrm>
        <a:prstGeom prst="roundRect">
          <a:avLst>
            <a:gd name="adj" fmla="val 10000"/>
          </a:avLst>
        </a:prstGeom>
        <a:gradFill rotWithShape="0">
          <a:gsLst>
            <a:gs pos="0">
              <a:schemeClr val="accent5">
                <a:hueOff val="-2541202"/>
                <a:satOff val="-48564"/>
                <a:lumOff val="-3727"/>
                <a:alphaOff val="0"/>
                <a:tint val="95000"/>
                <a:shade val="70000"/>
                <a:satMod val="150000"/>
              </a:schemeClr>
            </a:gs>
            <a:gs pos="100000">
              <a:schemeClr val="accent5">
                <a:hueOff val="-2541202"/>
                <a:satOff val="-48564"/>
                <a:lumOff val="-3727"/>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noProof="0" dirty="0"/>
            <a:t>Deneyim Paylaşım Toplantıları</a:t>
          </a:r>
        </a:p>
        <a:p>
          <a:pPr marL="114300" lvl="1" indent="-114300" algn="l" defTabSz="577850">
            <a:lnSpc>
              <a:spcPct val="90000"/>
            </a:lnSpc>
            <a:spcBef>
              <a:spcPct val="0"/>
            </a:spcBef>
            <a:spcAft>
              <a:spcPct val="15000"/>
            </a:spcAft>
            <a:buChar char="•"/>
          </a:pPr>
          <a:r>
            <a:rPr lang="tr-TR" sz="1300" kern="1200" noProof="0" dirty="0"/>
            <a:t>Okullar arası deneyimlerin paylaşımı için 4. ve 8. haftada</a:t>
          </a:r>
        </a:p>
      </dsp:txBody>
      <dsp:txXfrm>
        <a:off x="3377442" y="3601735"/>
        <a:ext cx="2287694" cy="1339282"/>
      </dsp:txXfrm>
    </dsp:sp>
    <dsp:sp modelId="{DC837727-7865-3048-94F0-0A97B678584A}">
      <dsp:nvSpPr>
        <dsp:cNvPr id="0" name=""/>
        <dsp:cNvSpPr/>
      </dsp:nvSpPr>
      <dsp:spPr>
        <a:xfrm rot="16200000">
          <a:off x="2930285" y="1134484"/>
          <a:ext cx="1768831" cy="213392"/>
        </a:xfrm>
        <a:prstGeom prst="rect">
          <a:avLst/>
        </a:prstGeom>
        <a:gradFill rotWithShape="0">
          <a:gsLst>
            <a:gs pos="0">
              <a:schemeClr val="accent5">
                <a:hueOff val="-4065922"/>
                <a:satOff val="-77703"/>
                <a:lumOff val="-5964"/>
                <a:alphaOff val="0"/>
                <a:tint val="95000"/>
                <a:shade val="70000"/>
                <a:satMod val="150000"/>
              </a:schemeClr>
            </a:gs>
            <a:gs pos="100000">
              <a:schemeClr val="accent5">
                <a:hueOff val="-4065922"/>
                <a:satOff val="-77703"/>
                <a:lumOff val="-5964"/>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C42D99C6-5BEE-6B4E-9EDD-33F004193B2B}">
      <dsp:nvSpPr>
        <dsp:cNvPr id="0" name=""/>
        <dsp:cNvSpPr/>
      </dsp:nvSpPr>
      <dsp:spPr>
        <a:xfrm>
          <a:off x="3335775" y="1781797"/>
          <a:ext cx="2371028" cy="1422616"/>
        </a:xfrm>
        <a:prstGeom prst="roundRect">
          <a:avLst>
            <a:gd name="adj" fmla="val 10000"/>
          </a:avLst>
        </a:prstGeom>
        <a:gradFill rotWithShape="0">
          <a:gsLst>
            <a:gs pos="0">
              <a:schemeClr val="accent5">
                <a:hueOff val="-3388269"/>
                <a:satOff val="-64753"/>
                <a:lumOff val="-4970"/>
                <a:alphaOff val="0"/>
                <a:tint val="95000"/>
                <a:shade val="70000"/>
                <a:satMod val="150000"/>
              </a:schemeClr>
            </a:gs>
            <a:gs pos="100000">
              <a:schemeClr val="accent5">
                <a:hueOff val="-3388269"/>
                <a:satOff val="-64753"/>
                <a:lumOff val="-497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noProof="0" dirty="0"/>
            <a:t>Üst bilişsel kazanımlar</a:t>
          </a:r>
        </a:p>
        <a:p>
          <a:pPr marL="114300" lvl="1" indent="-114300" algn="l" defTabSz="577850">
            <a:lnSpc>
              <a:spcPct val="90000"/>
            </a:lnSpc>
            <a:spcBef>
              <a:spcPct val="0"/>
            </a:spcBef>
            <a:spcAft>
              <a:spcPct val="15000"/>
            </a:spcAft>
            <a:buChar char="•"/>
          </a:pPr>
          <a:r>
            <a:rPr lang="tr-TR" sz="1300" kern="1200" noProof="0" dirty="0"/>
            <a:t>Öğrenci için 5. haftada  ve sonunda</a:t>
          </a:r>
        </a:p>
      </dsp:txBody>
      <dsp:txXfrm>
        <a:off x="3377442" y="1823464"/>
        <a:ext cx="2287694" cy="1339282"/>
      </dsp:txXfrm>
    </dsp:sp>
    <dsp:sp modelId="{172525B1-9C4B-AB4B-9F2B-966EADA64881}">
      <dsp:nvSpPr>
        <dsp:cNvPr id="0" name=""/>
        <dsp:cNvSpPr/>
      </dsp:nvSpPr>
      <dsp:spPr>
        <a:xfrm>
          <a:off x="3819421" y="245348"/>
          <a:ext cx="3144027" cy="213392"/>
        </a:xfrm>
        <a:prstGeom prst="rect">
          <a:avLst/>
        </a:prstGeom>
        <a:gradFill rotWithShape="0">
          <a:gsLst>
            <a:gs pos="0">
              <a:schemeClr val="accent5">
                <a:hueOff val="-5082403"/>
                <a:satOff val="-97129"/>
                <a:lumOff val="-7455"/>
                <a:alphaOff val="0"/>
                <a:tint val="95000"/>
                <a:shade val="70000"/>
                <a:satMod val="150000"/>
              </a:schemeClr>
            </a:gs>
            <a:gs pos="100000">
              <a:schemeClr val="accent5">
                <a:hueOff val="-5082403"/>
                <a:satOff val="-97129"/>
                <a:lumOff val="-7455"/>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D2B2FD17-26EE-DF48-9ACC-E4AE4120AFE0}">
      <dsp:nvSpPr>
        <dsp:cNvPr id="0" name=""/>
        <dsp:cNvSpPr/>
      </dsp:nvSpPr>
      <dsp:spPr>
        <a:xfrm>
          <a:off x="3335775" y="3526"/>
          <a:ext cx="2371028" cy="1422616"/>
        </a:xfrm>
        <a:prstGeom prst="roundRect">
          <a:avLst>
            <a:gd name="adj" fmla="val 10000"/>
          </a:avLst>
        </a:prstGeom>
        <a:gradFill rotWithShape="0">
          <a:gsLst>
            <a:gs pos="0">
              <a:schemeClr val="accent5">
                <a:hueOff val="-4235336"/>
                <a:satOff val="-80941"/>
                <a:lumOff val="-6212"/>
                <a:alphaOff val="0"/>
                <a:tint val="95000"/>
                <a:shade val="70000"/>
                <a:satMod val="150000"/>
              </a:schemeClr>
            </a:gs>
            <a:gs pos="100000">
              <a:schemeClr val="accent5">
                <a:hueOff val="-4235336"/>
                <a:satOff val="-80941"/>
                <a:lumOff val="-6212"/>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noProof="0" dirty="0"/>
            <a:t>Değerlendirme</a:t>
          </a:r>
        </a:p>
        <a:p>
          <a:pPr marL="114300" lvl="1" indent="-114300" algn="l" defTabSz="577850">
            <a:lnSpc>
              <a:spcPct val="90000"/>
            </a:lnSpc>
            <a:spcBef>
              <a:spcPct val="0"/>
            </a:spcBef>
            <a:spcAft>
              <a:spcPct val="15000"/>
            </a:spcAft>
            <a:buChar char="•"/>
          </a:pPr>
          <a:r>
            <a:rPr lang="tr-TR" sz="1300" kern="1200" noProof="0" dirty="0"/>
            <a:t>Süreç, takım çalışması, sunum ve ürünün değerlendirilmesi</a:t>
          </a:r>
        </a:p>
        <a:p>
          <a:pPr marL="114300" lvl="1" indent="-114300" algn="l" defTabSz="577850">
            <a:lnSpc>
              <a:spcPct val="90000"/>
            </a:lnSpc>
            <a:spcBef>
              <a:spcPct val="0"/>
            </a:spcBef>
            <a:spcAft>
              <a:spcPct val="15000"/>
            </a:spcAft>
            <a:buChar char="•"/>
          </a:pPr>
          <a:r>
            <a:rPr lang="tr-TR" sz="1300" kern="1200" noProof="0" dirty="0"/>
            <a:t>Veli görüşleri</a:t>
          </a:r>
          <a:endParaRPr lang="en-US" sz="1300" kern="1200" dirty="0"/>
        </a:p>
      </dsp:txBody>
      <dsp:txXfrm>
        <a:off x="3377442" y="45193"/>
        <a:ext cx="2287694" cy="1339282"/>
      </dsp:txXfrm>
    </dsp:sp>
    <dsp:sp modelId="{F0A89F78-BBEE-1846-97F2-F079538AA9CC}">
      <dsp:nvSpPr>
        <dsp:cNvPr id="0" name=""/>
        <dsp:cNvSpPr/>
      </dsp:nvSpPr>
      <dsp:spPr>
        <a:xfrm>
          <a:off x="6489243" y="3526"/>
          <a:ext cx="2371028" cy="1422616"/>
        </a:xfrm>
        <a:prstGeom prst="roundRect">
          <a:avLst>
            <a:gd name="adj" fmla="val 10000"/>
          </a:avLst>
        </a:prstGeom>
        <a:gradFill rotWithShape="0">
          <a:gsLst>
            <a:gs pos="0">
              <a:schemeClr val="accent5">
                <a:hueOff val="-5082403"/>
                <a:satOff val="-97129"/>
                <a:lumOff val="-7455"/>
                <a:alphaOff val="0"/>
                <a:tint val="95000"/>
                <a:shade val="70000"/>
                <a:satMod val="150000"/>
              </a:schemeClr>
            </a:gs>
            <a:gs pos="100000">
              <a:schemeClr val="accent5">
                <a:hueOff val="-5082403"/>
                <a:satOff val="-97129"/>
                <a:lumOff val="-7455"/>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noProof="0" dirty="0"/>
            <a:t>Süreçten edinilen deneyimlerin ve sonuçların AR-GE Raporu olarak düzenlenmesi</a:t>
          </a:r>
        </a:p>
      </dsp:txBody>
      <dsp:txXfrm>
        <a:off x="6530910" y="45193"/>
        <a:ext cx="2287694" cy="13392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CCB7-A372-1C44-98BF-5C6710F12459}">
      <dsp:nvSpPr>
        <dsp:cNvPr id="0" name=""/>
        <dsp:cNvSpPr/>
      </dsp:nvSpPr>
      <dsp:spPr>
        <a:xfrm>
          <a:off x="3011453" y="599445"/>
          <a:ext cx="4232085" cy="4232085"/>
        </a:xfrm>
        <a:prstGeom prst="blockArc">
          <a:avLst>
            <a:gd name="adj1" fmla="val 11880000"/>
            <a:gd name="adj2" fmla="val 16200000"/>
            <a:gd name="adj3" fmla="val 4640"/>
          </a:avLst>
        </a:prstGeom>
        <a:gradFill rotWithShape="0">
          <a:gsLst>
            <a:gs pos="0">
              <a:schemeClr val="accent6">
                <a:hueOff val="0"/>
                <a:satOff val="0"/>
                <a:lumOff val="0"/>
                <a:alphaOff val="0"/>
                <a:tint val="95000"/>
                <a:shade val="70000"/>
                <a:satMod val="150000"/>
              </a:schemeClr>
            </a:gs>
            <a:gs pos="100000">
              <a:schemeClr val="accent6">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F8A70E61-3E6D-304D-8B3A-76C77C0430E2}">
      <dsp:nvSpPr>
        <dsp:cNvPr id="0" name=""/>
        <dsp:cNvSpPr/>
      </dsp:nvSpPr>
      <dsp:spPr>
        <a:xfrm>
          <a:off x="3011453" y="599445"/>
          <a:ext cx="4232085" cy="4232085"/>
        </a:xfrm>
        <a:prstGeom prst="blockArc">
          <a:avLst>
            <a:gd name="adj1" fmla="val 7560000"/>
            <a:gd name="adj2" fmla="val 11880000"/>
            <a:gd name="adj3" fmla="val 4640"/>
          </a:avLst>
        </a:prstGeom>
        <a:gradFill rotWithShape="0">
          <a:gsLst>
            <a:gs pos="0">
              <a:schemeClr val="accent5">
                <a:hueOff val="0"/>
                <a:satOff val="0"/>
                <a:lumOff val="0"/>
                <a:alphaOff val="0"/>
                <a:tint val="95000"/>
                <a:shade val="70000"/>
                <a:satMod val="150000"/>
              </a:schemeClr>
            </a:gs>
            <a:gs pos="100000">
              <a:schemeClr val="accent5">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0C5A97F9-C3B3-5247-A308-DA0FEEA1545A}">
      <dsp:nvSpPr>
        <dsp:cNvPr id="0" name=""/>
        <dsp:cNvSpPr/>
      </dsp:nvSpPr>
      <dsp:spPr>
        <a:xfrm>
          <a:off x="3011453" y="599445"/>
          <a:ext cx="4232085" cy="4232085"/>
        </a:xfrm>
        <a:prstGeom prst="blockArc">
          <a:avLst>
            <a:gd name="adj1" fmla="val 3240000"/>
            <a:gd name="adj2" fmla="val 7560000"/>
            <a:gd name="adj3" fmla="val 4640"/>
          </a:avLst>
        </a:prstGeom>
        <a:gradFill rotWithShape="0">
          <a:gsLst>
            <a:gs pos="0">
              <a:schemeClr val="accent4">
                <a:hueOff val="0"/>
                <a:satOff val="0"/>
                <a:lumOff val="0"/>
                <a:alphaOff val="0"/>
                <a:tint val="95000"/>
                <a:shade val="70000"/>
                <a:satMod val="150000"/>
              </a:schemeClr>
            </a:gs>
            <a:gs pos="100000">
              <a:schemeClr val="accent4">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BB690826-ADEF-4C44-BAEE-29BC56060AE1}">
      <dsp:nvSpPr>
        <dsp:cNvPr id="0" name=""/>
        <dsp:cNvSpPr/>
      </dsp:nvSpPr>
      <dsp:spPr>
        <a:xfrm>
          <a:off x="3011453" y="599445"/>
          <a:ext cx="4232085" cy="4232085"/>
        </a:xfrm>
        <a:prstGeom prst="blockArc">
          <a:avLst>
            <a:gd name="adj1" fmla="val 20520000"/>
            <a:gd name="adj2" fmla="val 3240000"/>
            <a:gd name="adj3" fmla="val 4640"/>
          </a:avLst>
        </a:prstGeom>
        <a:gradFill rotWithShape="0">
          <a:gsLst>
            <a:gs pos="0">
              <a:schemeClr val="accent3">
                <a:hueOff val="0"/>
                <a:satOff val="0"/>
                <a:lumOff val="0"/>
                <a:alphaOff val="0"/>
                <a:tint val="95000"/>
                <a:shade val="70000"/>
                <a:satMod val="150000"/>
              </a:schemeClr>
            </a:gs>
            <a:gs pos="100000">
              <a:schemeClr val="accent3">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916BDD90-BD0A-CD4F-A137-33B20E3E5849}">
      <dsp:nvSpPr>
        <dsp:cNvPr id="0" name=""/>
        <dsp:cNvSpPr/>
      </dsp:nvSpPr>
      <dsp:spPr>
        <a:xfrm>
          <a:off x="3011453" y="599445"/>
          <a:ext cx="4232085" cy="4232085"/>
        </a:xfrm>
        <a:prstGeom prst="blockArc">
          <a:avLst>
            <a:gd name="adj1" fmla="val 16200000"/>
            <a:gd name="adj2" fmla="val 20520000"/>
            <a:gd name="adj3" fmla="val 4640"/>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A3BD970F-BDB3-4D4D-BB73-CA6F60CA1436}">
      <dsp:nvSpPr>
        <dsp:cNvPr id="0" name=""/>
        <dsp:cNvSpPr/>
      </dsp:nvSpPr>
      <dsp:spPr>
        <a:xfrm>
          <a:off x="4153491" y="1741483"/>
          <a:ext cx="1948009" cy="1948009"/>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b="1" kern="1200" noProof="0"/>
            <a:t>Neler Öğrendik?</a:t>
          </a:r>
        </a:p>
      </dsp:txBody>
      <dsp:txXfrm>
        <a:off x="4438770" y="2026762"/>
        <a:ext cx="1377451" cy="1377451"/>
      </dsp:txXfrm>
    </dsp:sp>
    <dsp:sp modelId="{73FC9951-BE34-E440-A232-C923E5CB7540}">
      <dsp:nvSpPr>
        <dsp:cNvPr id="0" name=""/>
        <dsp:cNvSpPr/>
      </dsp:nvSpPr>
      <dsp:spPr>
        <a:xfrm>
          <a:off x="4445692" y="-33267"/>
          <a:ext cx="1363606" cy="1363606"/>
        </a:xfrm>
        <a:prstGeom prst="ellipse">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noProof="0" dirty="0"/>
            <a:t>Öğrenciler</a:t>
          </a:r>
        </a:p>
      </dsp:txBody>
      <dsp:txXfrm>
        <a:off x="4645387" y="166428"/>
        <a:ext cx="964216" cy="964216"/>
      </dsp:txXfrm>
    </dsp:sp>
    <dsp:sp modelId="{47BDBEF2-E00C-9848-B106-988EE8289F4F}">
      <dsp:nvSpPr>
        <dsp:cNvPr id="0" name=""/>
        <dsp:cNvSpPr/>
      </dsp:nvSpPr>
      <dsp:spPr>
        <a:xfrm>
          <a:off x="6236346" y="1258314"/>
          <a:ext cx="1713876" cy="1636900"/>
        </a:xfrm>
        <a:prstGeom prst="ellipse">
          <a:avLst/>
        </a:prstGeom>
        <a:gradFill rotWithShape="0">
          <a:gsLst>
            <a:gs pos="0">
              <a:schemeClr val="accent3">
                <a:hueOff val="0"/>
                <a:satOff val="0"/>
                <a:lumOff val="0"/>
                <a:alphaOff val="0"/>
                <a:tint val="95000"/>
                <a:shade val="70000"/>
                <a:satMod val="150000"/>
              </a:schemeClr>
            </a:gs>
            <a:gs pos="100000">
              <a:schemeClr val="accent3">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noProof="0" dirty="0"/>
            <a:t>Disiplinlerarası Bilgisayar Bilimi</a:t>
          </a:r>
        </a:p>
      </dsp:txBody>
      <dsp:txXfrm>
        <a:off x="6487337" y="1498032"/>
        <a:ext cx="1211894" cy="1157464"/>
      </dsp:txXfrm>
    </dsp:sp>
    <dsp:sp modelId="{5A58B53E-91EE-A043-8A28-1EC27BD22588}">
      <dsp:nvSpPr>
        <dsp:cNvPr id="0" name=""/>
        <dsp:cNvSpPr/>
      </dsp:nvSpPr>
      <dsp:spPr>
        <a:xfrm>
          <a:off x="5534224" y="3598610"/>
          <a:ext cx="1616392" cy="1578156"/>
        </a:xfrm>
        <a:prstGeom prst="ellipse">
          <a:avLst/>
        </a:prstGeom>
        <a:gradFill rotWithShape="0">
          <a:gsLst>
            <a:gs pos="0">
              <a:schemeClr val="accent4">
                <a:hueOff val="0"/>
                <a:satOff val="0"/>
                <a:lumOff val="0"/>
                <a:alphaOff val="0"/>
                <a:tint val="95000"/>
                <a:shade val="70000"/>
                <a:satMod val="150000"/>
              </a:schemeClr>
            </a:gs>
            <a:gs pos="100000">
              <a:schemeClr val="accent4">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noProof="0" dirty="0"/>
            <a:t>Öğretmenler &amp; Müdür</a:t>
          </a:r>
        </a:p>
      </dsp:txBody>
      <dsp:txXfrm>
        <a:off x="5770939" y="3829726"/>
        <a:ext cx="1142962" cy="1115924"/>
      </dsp:txXfrm>
    </dsp:sp>
    <dsp:sp modelId="{6C79900B-4819-3741-B544-08815E5253A7}">
      <dsp:nvSpPr>
        <dsp:cNvPr id="0" name=""/>
        <dsp:cNvSpPr/>
      </dsp:nvSpPr>
      <dsp:spPr>
        <a:xfrm>
          <a:off x="3230768" y="3705885"/>
          <a:ext cx="1363606" cy="1363606"/>
        </a:xfrm>
        <a:prstGeom prst="ellipse">
          <a:avLst/>
        </a:prstGeom>
        <a:gradFill rotWithShape="0">
          <a:gsLst>
            <a:gs pos="0">
              <a:schemeClr val="accent5">
                <a:hueOff val="0"/>
                <a:satOff val="0"/>
                <a:lumOff val="0"/>
                <a:alphaOff val="0"/>
                <a:tint val="95000"/>
                <a:shade val="70000"/>
                <a:satMod val="150000"/>
              </a:schemeClr>
            </a:gs>
            <a:gs pos="100000">
              <a:schemeClr val="accent5">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noProof="0" dirty="0"/>
            <a:t>Uygulama adına</a:t>
          </a:r>
        </a:p>
      </dsp:txBody>
      <dsp:txXfrm>
        <a:off x="3430463" y="3905580"/>
        <a:ext cx="964216" cy="964216"/>
      </dsp:txXfrm>
    </dsp:sp>
    <dsp:sp modelId="{9FF9AB88-73F7-0740-BDDB-8CE0170FF257}">
      <dsp:nvSpPr>
        <dsp:cNvPr id="0" name=""/>
        <dsp:cNvSpPr/>
      </dsp:nvSpPr>
      <dsp:spPr>
        <a:xfrm>
          <a:off x="2479903" y="1394961"/>
          <a:ext cx="1363606" cy="1363606"/>
        </a:xfrm>
        <a:prstGeom prst="ellipse">
          <a:avLst/>
        </a:prstGeom>
        <a:gradFill rotWithShape="0">
          <a:gsLst>
            <a:gs pos="0">
              <a:schemeClr val="accent6">
                <a:hueOff val="0"/>
                <a:satOff val="0"/>
                <a:lumOff val="0"/>
                <a:alphaOff val="0"/>
                <a:tint val="95000"/>
                <a:shade val="70000"/>
                <a:satMod val="150000"/>
              </a:schemeClr>
            </a:gs>
            <a:gs pos="100000">
              <a:schemeClr val="accent6">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tr-TR" sz="1500" b="1" kern="1200" noProof="0" dirty="0"/>
            <a:t>Program geliştirme</a:t>
          </a:r>
        </a:p>
      </dsp:txBody>
      <dsp:txXfrm>
        <a:off x="2679598" y="1594656"/>
        <a:ext cx="964216" cy="9642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71017-DA45-E24D-8124-9B8578773FCE}">
      <dsp:nvSpPr>
        <dsp:cNvPr id="0" name=""/>
        <dsp:cNvSpPr/>
      </dsp:nvSpPr>
      <dsp:spPr>
        <a:xfrm>
          <a:off x="2126511" y="3684107"/>
          <a:ext cx="427003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5FFC50-9795-C041-86CE-CECEAB6B4AC9}">
      <dsp:nvSpPr>
        <dsp:cNvPr id="0" name=""/>
        <dsp:cNvSpPr/>
      </dsp:nvSpPr>
      <dsp:spPr>
        <a:xfrm>
          <a:off x="2126511" y="2195549"/>
          <a:ext cx="365759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077C19-064D-E94F-BD20-FA6A22AD2A7A}">
      <dsp:nvSpPr>
        <dsp:cNvPr id="0" name=""/>
        <dsp:cNvSpPr/>
      </dsp:nvSpPr>
      <dsp:spPr>
        <a:xfrm>
          <a:off x="2126511" y="706991"/>
          <a:ext cx="427003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054AA5-0A4B-4643-AC57-A73CC08053D6}">
      <dsp:nvSpPr>
        <dsp:cNvPr id="0" name=""/>
        <dsp:cNvSpPr/>
      </dsp:nvSpPr>
      <dsp:spPr>
        <a:xfrm>
          <a:off x="0" y="69038"/>
          <a:ext cx="4253022" cy="425302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2B684A-A6C5-6F4D-9815-DB7AC21C507C}">
      <dsp:nvSpPr>
        <dsp:cNvPr id="0" name=""/>
        <dsp:cNvSpPr/>
      </dsp:nvSpPr>
      <dsp:spPr>
        <a:xfrm>
          <a:off x="737562" y="1468972"/>
          <a:ext cx="2721934" cy="140349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222500">
            <a:lnSpc>
              <a:spcPct val="90000"/>
            </a:lnSpc>
            <a:spcBef>
              <a:spcPct val="0"/>
            </a:spcBef>
            <a:spcAft>
              <a:spcPct val="35000"/>
            </a:spcAft>
            <a:buNone/>
          </a:pPr>
          <a:r>
            <a:rPr lang="tr-TR" sz="5000" kern="1200" noProof="0" dirty="0"/>
            <a:t>Modelin Amaçları</a:t>
          </a:r>
        </a:p>
      </dsp:txBody>
      <dsp:txXfrm>
        <a:off x="737562" y="1468972"/>
        <a:ext cx="2721934" cy="1403497"/>
      </dsp:txXfrm>
    </dsp:sp>
    <dsp:sp modelId="{6B8E56AF-AAEE-D449-859A-470E9F17EAFC}">
      <dsp:nvSpPr>
        <dsp:cNvPr id="0" name=""/>
        <dsp:cNvSpPr/>
      </dsp:nvSpPr>
      <dsp:spPr>
        <a:xfrm>
          <a:off x="5758592" y="69038"/>
          <a:ext cx="1275906" cy="127590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604F56-83A4-0440-B1A3-AA29EF0D7D2D}">
      <dsp:nvSpPr>
        <dsp:cNvPr id="0" name=""/>
        <dsp:cNvSpPr/>
      </dsp:nvSpPr>
      <dsp:spPr>
        <a:xfrm>
          <a:off x="7034499" y="69038"/>
          <a:ext cx="1305996" cy="1275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tr-TR" sz="2100" kern="1200" noProof="0" dirty="0"/>
            <a:t>Öğrenciler</a:t>
          </a:r>
        </a:p>
      </dsp:txBody>
      <dsp:txXfrm>
        <a:off x="7034499" y="69038"/>
        <a:ext cx="1305996" cy="1275906"/>
      </dsp:txXfrm>
    </dsp:sp>
    <dsp:sp modelId="{26298D04-240E-EC47-A10A-6194449160FF}">
      <dsp:nvSpPr>
        <dsp:cNvPr id="0" name=""/>
        <dsp:cNvSpPr/>
      </dsp:nvSpPr>
      <dsp:spPr>
        <a:xfrm>
          <a:off x="5146157" y="1557596"/>
          <a:ext cx="1275906" cy="127590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2C5607-6EEB-4541-90D8-AF1445170E6B}">
      <dsp:nvSpPr>
        <dsp:cNvPr id="0" name=""/>
        <dsp:cNvSpPr/>
      </dsp:nvSpPr>
      <dsp:spPr>
        <a:xfrm>
          <a:off x="6422063" y="1557596"/>
          <a:ext cx="1556473" cy="1275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ctr" anchorCtr="0">
          <a:noAutofit/>
        </a:bodyPr>
        <a:lstStyle/>
        <a:p>
          <a:pPr marL="0" lvl="0" indent="0" algn="l" defTabSz="933450">
            <a:lnSpc>
              <a:spcPct val="90000"/>
            </a:lnSpc>
            <a:spcBef>
              <a:spcPct val="0"/>
            </a:spcBef>
            <a:spcAft>
              <a:spcPct val="35000"/>
            </a:spcAft>
            <a:buNone/>
          </a:pPr>
          <a:r>
            <a:rPr lang="tr-TR" sz="2100" kern="1200" noProof="0" dirty="0"/>
            <a:t>Öğretmenler</a:t>
          </a:r>
        </a:p>
      </dsp:txBody>
      <dsp:txXfrm>
        <a:off x="6422063" y="1557596"/>
        <a:ext cx="1556473" cy="1275906"/>
      </dsp:txXfrm>
    </dsp:sp>
    <dsp:sp modelId="{8BD6ADA9-9DB5-ED4E-869D-1A66454D41F4}">
      <dsp:nvSpPr>
        <dsp:cNvPr id="0" name=""/>
        <dsp:cNvSpPr/>
      </dsp:nvSpPr>
      <dsp:spPr>
        <a:xfrm>
          <a:off x="5758592" y="3046154"/>
          <a:ext cx="1275906" cy="127590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C5F2F-4E44-B242-8281-E95BE9552FBD}">
      <dsp:nvSpPr>
        <dsp:cNvPr id="0" name=""/>
        <dsp:cNvSpPr/>
      </dsp:nvSpPr>
      <dsp:spPr>
        <a:xfrm>
          <a:off x="7034499" y="3046154"/>
          <a:ext cx="1471545" cy="1275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0" rIns="80010" bIns="0" numCol="1" spcCol="1270" anchor="t" anchorCtr="0">
          <a:noAutofit/>
        </a:bodyPr>
        <a:lstStyle/>
        <a:p>
          <a:pPr marL="0" lvl="0" indent="0" algn="l" defTabSz="933450">
            <a:lnSpc>
              <a:spcPct val="90000"/>
            </a:lnSpc>
            <a:spcBef>
              <a:spcPct val="0"/>
            </a:spcBef>
            <a:spcAft>
              <a:spcPct val="35000"/>
            </a:spcAft>
            <a:buNone/>
          </a:pPr>
          <a:r>
            <a:rPr lang="tr-TR" sz="2100" kern="1200" noProof="0" dirty="0"/>
            <a:t>Paydaşlar</a:t>
          </a:r>
        </a:p>
        <a:p>
          <a:pPr marL="171450" lvl="1" indent="-171450" algn="l" defTabSz="711200">
            <a:lnSpc>
              <a:spcPct val="90000"/>
            </a:lnSpc>
            <a:spcBef>
              <a:spcPct val="0"/>
            </a:spcBef>
            <a:spcAft>
              <a:spcPct val="15000"/>
            </a:spcAft>
            <a:buChar char="•"/>
          </a:pPr>
          <a:r>
            <a:rPr lang="tr-TR" sz="1600" kern="1200" noProof="0" dirty="0"/>
            <a:t>Yöneticiler</a:t>
          </a:r>
        </a:p>
        <a:p>
          <a:pPr marL="171450" lvl="1" indent="-171450" algn="l" defTabSz="711200">
            <a:lnSpc>
              <a:spcPct val="90000"/>
            </a:lnSpc>
            <a:spcBef>
              <a:spcPct val="0"/>
            </a:spcBef>
            <a:spcAft>
              <a:spcPct val="15000"/>
            </a:spcAft>
            <a:buChar char="•"/>
          </a:pPr>
          <a:r>
            <a:rPr lang="tr-TR" sz="1600" kern="1200" noProof="0" dirty="0"/>
            <a:t>Veliler</a:t>
          </a:r>
        </a:p>
        <a:p>
          <a:pPr marL="171450" lvl="1" indent="-171450" algn="l" defTabSz="711200">
            <a:lnSpc>
              <a:spcPct val="90000"/>
            </a:lnSpc>
            <a:spcBef>
              <a:spcPct val="0"/>
            </a:spcBef>
            <a:spcAft>
              <a:spcPct val="15000"/>
            </a:spcAft>
            <a:buChar char="•"/>
          </a:pPr>
          <a:r>
            <a:rPr lang="tr-TR" sz="1600" kern="1200" noProof="0" dirty="0"/>
            <a:t>Üniversite vb.</a:t>
          </a:r>
        </a:p>
      </dsp:txBody>
      <dsp:txXfrm>
        <a:off x="7034499" y="3046154"/>
        <a:ext cx="1471545" cy="12759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23C41-3FDC-0845-8102-CF5112FCC99B}">
      <dsp:nvSpPr>
        <dsp:cNvPr id="0" name=""/>
        <dsp:cNvSpPr/>
      </dsp:nvSpPr>
      <dsp:spPr>
        <a:xfrm>
          <a:off x="1053686" y="0"/>
          <a:ext cx="5324785" cy="332799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3904D2-FECE-7B41-85AA-720B7C934B76}">
      <dsp:nvSpPr>
        <dsp:cNvPr id="0" name=""/>
        <dsp:cNvSpPr/>
      </dsp:nvSpPr>
      <dsp:spPr>
        <a:xfrm>
          <a:off x="1578177" y="2474694"/>
          <a:ext cx="122470" cy="1224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AC4FDC-EA80-0F46-B8C5-DB565F006A4F}">
      <dsp:nvSpPr>
        <dsp:cNvPr id="0" name=""/>
        <dsp:cNvSpPr/>
      </dsp:nvSpPr>
      <dsp:spPr>
        <a:xfrm>
          <a:off x="1639412" y="2535929"/>
          <a:ext cx="910538" cy="792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894" tIns="0" rIns="0" bIns="0" numCol="1" spcCol="1270" anchor="t" anchorCtr="0">
          <a:noAutofit/>
        </a:bodyPr>
        <a:lstStyle/>
        <a:p>
          <a:pPr marL="0" lvl="0" indent="0" algn="l" defTabSz="1155700">
            <a:lnSpc>
              <a:spcPct val="90000"/>
            </a:lnSpc>
            <a:spcBef>
              <a:spcPct val="0"/>
            </a:spcBef>
            <a:spcAft>
              <a:spcPct val="35000"/>
            </a:spcAft>
            <a:buNone/>
          </a:pPr>
          <a:r>
            <a:rPr lang="tr-TR" sz="2600" kern="1200" noProof="0" dirty="0"/>
            <a:t>Grup içi</a:t>
          </a:r>
        </a:p>
      </dsp:txBody>
      <dsp:txXfrm>
        <a:off x="1639412" y="2535929"/>
        <a:ext cx="910538" cy="792061"/>
      </dsp:txXfrm>
    </dsp:sp>
    <dsp:sp modelId="{83D7C405-E7CD-464B-96E6-DD68F43EA00C}">
      <dsp:nvSpPr>
        <dsp:cNvPr id="0" name=""/>
        <dsp:cNvSpPr/>
      </dsp:nvSpPr>
      <dsp:spPr>
        <a:xfrm>
          <a:off x="2443455" y="1700603"/>
          <a:ext cx="212991" cy="2129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1F103F-1892-AD47-8049-DD37E3D7614B}">
      <dsp:nvSpPr>
        <dsp:cNvPr id="0" name=""/>
        <dsp:cNvSpPr/>
      </dsp:nvSpPr>
      <dsp:spPr>
        <a:xfrm>
          <a:off x="2549950" y="1807099"/>
          <a:ext cx="1118204" cy="1520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860" tIns="0" rIns="0" bIns="0" numCol="1" spcCol="1270" anchor="t" anchorCtr="0">
          <a:noAutofit/>
        </a:bodyPr>
        <a:lstStyle/>
        <a:p>
          <a:pPr marL="0" lvl="0" indent="0" algn="l" defTabSz="1155700">
            <a:lnSpc>
              <a:spcPct val="90000"/>
            </a:lnSpc>
            <a:spcBef>
              <a:spcPct val="0"/>
            </a:spcBef>
            <a:spcAft>
              <a:spcPct val="35000"/>
            </a:spcAft>
            <a:buNone/>
          </a:pPr>
          <a:r>
            <a:rPr lang="tr-TR" sz="2600" kern="1200" noProof="0" dirty="0"/>
            <a:t>Okul düzeyi</a:t>
          </a:r>
        </a:p>
      </dsp:txBody>
      <dsp:txXfrm>
        <a:off x="2549950" y="1807099"/>
        <a:ext cx="1118204" cy="1520891"/>
      </dsp:txXfrm>
    </dsp:sp>
    <dsp:sp modelId="{404DA0D6-9358-0C4B-8836-55A17BBBB846}">
      <dsp:nvSpPr>
        <dsp:cNvPr id="0" name=""/>
        <dsp:cNvSpPr/>
      </dsp:nvSpPr>
      <dsp:spPr>
        <a:xfrm>
          <a:off x="3548348" y="1130185"/>
          <a:ext cx="282213" cy="2822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E3BF07-548E-C740-9C1A-328F899B11AE}">
      <dsp:nvSpPr>
        <dsp:cNvPr id="0" name=""/>
        <dsp:cNvSpPr/>
      </dsp:nvSpPr>
      <dsp:spPr>
        <a:xfrm>
          <a:off x="3689455" y="1271292"/>
          <a:ext cx="1118204" cy="2056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539" tIns="0" rIns="0" bIns="0" numCol="1" spcCol="1270" anchor="t" anchorCtr="0">
          <a:noAutofit/>
        </a:bodyPr>
        <a:lstStyle/>
        <a:p>
          <a:pPr marL="0" lvl="0" indent="0" algn="l" defTabSz="1155700">
            <a:lnSpc>
              <a:spcPct val="90000"/>
            </a:lnSpc>
            <a:spcBef>
              <a:spcPct val="0"/>
            </a:spcBef>
            <a:spcAft>
              <a:spcPct val="35000"/>
            </a:spcAft>
            <a:buNone/>
          </a:pPr>
          <a:r>
            <a:rPr lang="tr-TR" sz="2600" kern="1200" noProof="0" dirty="0"/>
            <a:t>İlçe Düzeyi</a:t>
          </a:r>
        </a:p>
      </dsp:txBody>
      <dsp:txXfrm>
        <a:off x="3689455" y="1271292"/>
        <a:ext cx="1118204" cy="2056698"/>
      </dsp:txXfrm>
    </dsp:sp>
    <dsp:sp modelId="{EF1FEFF6-D1E0-0C41-A377-07EB12F31715}">
      <dsp:nvSpPr>
        <dsp:cNvPr id="0" name=""/>
        <dsp:cNvSpPr/>
      </dsp:nvSpPr>
      <dsp:spPr>
        <a:xfrm>
          <a:off x="4751749" y="752791"/>
          <a:ext cx="378059" cy="3780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BF59D3-1414-D345-874E-26213CD3B7AC}">
      <dsp:nvSpPr>
        <dsp:cNvPr id="0" name=""/>
        <dsp:cNvSpPr/>
      </dsp:nvSpPr>
      <dsp:spPr>
        <a:xfrm>
          <a:off x="4940779" y="941821"/>
          <a:ext cx="1118204" cy="2386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326" tIns="0" rIns="0" bIns="0" numCol="1" spcCol="1270" anchor="t" anchorCtr="0">
          <a:noAutofit/>
        </a:bodyPr>
        <a:lstStyle/>
        <a:p>
          <a:pPr marL="0" lvl="0" indent="0" algn="l" defTabSz="1155700">
            <a:lnSpc>
              <a:spcPct val="90000"/>
            </a:lnSpc>
            <a:spcBef>
              <a:spcPct val="0"/>
            </a:spcBef>
            <a:spcAft>
              <a:spcPct val="35000"/>
            </a:spcAft>
            <a:buNone/>
          </a:pPr>
          <a:r>
            <a:rPr lang="tr-TR" sz="2600" kern="1200" noProof="0" dirty="0"/>
            <a:t>İl Düzeyi</a:t>
          </a:r>
        </a:p>
      </dsp:txBody>
      <dsp:txXfrm>
        <a:off x="4940779" y="941821"/>
        <a:ext cx="1118204" cy="23861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1B5DB-F568-0F4A-8C5A-FF9DE2D8A782}">
      <dsp:nvSpPr>
        <dsp:cNvPr id="0" name=""/>
        <dsp:cNvSpPr/>
      </dsp:nvSpPr>
      <dsp:spPr>
        <a:xfrm>
          <a:off x="1029724" y="1013"/>
          <a:ext cx="2558433" cy="15350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tr-TR" sz="3100" kern="1200" noProof="0" dirty="0"/>
            <a:t>Bilimsel Araştırma Yöntemleri</a:t>
          </a:r>
        </a:p>
      </dsp:txBody>
      <dsp:txXfrm>
        <a:off x="1029724" y="1013"/>
        <a:ext cx="2558433" cy="1535059"/>
      </dsp:txXfrm>
    </dsp:sp>
    <dsp:sp modelId="{4F468DE3-1A8D-5142-B493-F60810E240F3}">
      <dsp:nvSpPr>
        <dsp:cNvPr id="0" name=""/>
        <dsp:cNvSpPr/>
      </dsp:nvSpPr>
      <dsp:spPr>
        <a:xfrm>
          <a:off x="3844000" y="1013"/>
          <a:ext cx="2558433" cy="15350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tr-TR" sz="3100" kern="1200" noProof="0" dirty="0"/>
            <a:t>Tasarım Odaklı Düşünme </a:t>
          </a:r>
        </a:p>
      </dsp:txBody>
      <dsp:txXfrm>
        <a:off x="3844000" y="1013"/>
        <a:ext cx="2558433" cy="1535059"/>
      </dsp:txXfrm>
    </dsp:sp>
    <dsp:sp modelId="{D1468001-440B-8E4B-9175-CDCAF800532E}">
      <dsp:nvSpPr>
        <dsp:cNvPr id="0" name=""/>
        <dsp:cNvSpPr/>
      </dsp:nvSpPr>
      <dsp:spPr>
        <a:xfrm>
          <a:off x="2436862" y="1791917"/>
          <a:ext cx="2558433" cy="15350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tr-TR" sz="3100" kern="1200" noProof="0" dirty="0"/>
            <a:t>Mühendislik Tasarım Süreci</a:t>
          </a:r>
        </a:p>
      </dsp:txBody>
      <dsp:txXfrm>
        <a:off x="2436862" y="1791917"/>
        <a:ext cx="2558433" cy="15350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9B54C-A785-ED41-B377-62C1282F7007}">
      <dsp:nvSpPr>
        <dsp:cNvPr id="0" name=""/>
        <dsp:cNvSpPr/>
      </dsp:nvSpPr>
      <dsp:spPr>
        <a:xfrm>
          <a:off x="3580382" y="2491488"/>
          <a:ext cx="1519772" cy="1519772"/>
        </a:xfrm>
        <a:prstGeom prst="ellipse">
          <a:avLst/>
        </a:prstGeom>
        <a:solidFill>
          <a:schemeClr val="tx2">
            <a:lumMod val="10000"/>
            <a:lumOff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tr-TR" sz="2900" b="0" kern="1200" cap="none" spc="0" noProof="0" dirty="0">
              <a:ln w="0"/>
              <a:solidFill>
                <a:schemeClr val="tx1"/>
              </a:solidFill>
              <a:effectLst>
                <a:outerShdw blurRad="38100" dist="19050" dir="2700000" algn="tl" rotWithShape="0">
                  <a:schemeClr val="dk1">
                    <a:alpha val="40000"/>
                  </a:schemeClr>
                </a:outerShdw>
              </a:effectLst>
            </a:rPr>
            <a:t>Esenlik</a:t>
          </a:r>
          <a:r>
            <a:rPr lang="tr-TR" sz="2900" kern="1200" noProof="0" dirty="0"/>
            <a:t> </a:t>
          </a:r>
        </a:p>
      </dsp:txBody>
      <dsp:txXfrm>
        <a:off x="3802947" y="2714053"/>
        <a:ext cx="1074642" cy="1074642"/>
      </dsp:txXfrm>
    </dsp:sp>
    <dsp:sp modelId="{3830F02C-55CD-F144-85F0-07F8A90AB716}">
      <dsp:nvSpPr>
        <dsp:cNvPr id="0" name=""/>
        <dsp:cNvSpPr/>
      </dsp:nvSpPr>
      <dsp:spPr>
        <a:xfrm rot="10800000">
          <a:off x="1441963" y="3034807"/>
          <a:ext cx="2020805" cy="43313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0CBC7F-0651-AB4A-827D-68DE72252CC1}">
      <dsp:nvSpPr>
        <dsp:cNvPr id="0" name=""/>
        <dsp:cNvSpPr/>
      </dsp:nvSpPr>
      <dsp:spPr>
        <a:xfrm>
          <a:off x="910043" y="2825838"/>
          <a:ext cx="1063840" cy="851072"/>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tr-TR" sz="1600" kern="1200" noProof="0" dirty="0"/>
            <a:t>Fiziksel</a:t>
          </a:r>
        </a:p>
      </dsp:txBody>
      <dsp:txXfrm>
        <a:off x="934970" y="2850765"/>
        <a:ext cx="1013986" cy="801218"/>
      </dsp:txXfrm>
    </dsp:sp>
    <dsp:sp modelId="{E5533891-912C-264E-B7CC-A9DD51564490}">
      <dsp:nvSpPr>
        <dsp:cNvPr id="0" name=""/>
        <dsp:cNvSpPr/>
      </dsp:nvSpPr>
      <dsp:spPr>
        <a:xfrm rot="12342857">
          <a:off x="1628924" y="2215677"/>
          <a:ext cx="2020805" cy="433135"/>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FD23E840-B761-E841-96BD-5E90C382A9C6}">
      <dsp:nvSpPr>
        <dsp:cNvPr id="0" name=""/>
        <dsp:cNvSpPr/>
      </dsp:nvSpPr>
      <dsp:spPr>
        <a:xfrm>
          <a:off x="1197065" y="1568311"/>
          <a:ext cx="1063840" cy="851072"/>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tr-TR" sz="1600" kern="1200" noProof="0" dirty="0"/>
            <a:t>Finansal</a:t>
          </a:r>
        </a:p>
      </dsp:txBody>
      <dsp:txXfrm>
        <a:off x="1221992" y="1593238"/>
        <a:ext cx="1013986" cy="801218"/>
      </dsp:txXfrm>
    </dsp:sp>
    <dsp:sp modelId="{B0C912B4-FD3F-7040-B382-F16857C94550}">
      <dsp:nvSpPr>
        <dsp:cNvPr id="0" name=""/>
        <dsp:cNvSpPr/>
      </dsp:nvSpPr>
      <dsp:spPr>
        <a:xfrm rot="13885714">
          <a:off x="2152777" y="1558785"/>
          <a:ext cx="2020805" cy="433135"/>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2ED8E5F0-E3EE-094C-A3A8-6896DC5E0974}">
      <dsp:nvSpPr>
        <dsp:cNvPr id="0" name=""/>
        <dsp:cNvSpPr/>
      </dsp:nvSpPr>
      <dsp:spPr>
        <a:xfrm>
          <a:off x="2001284" y="559852"/>
          <a:ext cx="1063840" cy="851072"/>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tr-TR" sz="1600" kern="1200" noProof="0" dirty="0"/>
            <a:t>Çevresel</a:t>
          </a:r>
        </a:p>
      </dsp:txBody>
      <dsp:txXfrm>
        <a:off x="2026211" y="584779"/>
        <a:ext cx="1013986" cy="801218"/>
      </dsp:txXfrm>
    </dsp:sp>
    <dsp:sp modelId="{00CF409D-9935-C649-A90A-6730A1DE175E}">
      <dsp:nvSpPr>
        <dsp:cNvPr id="0" name=""/>
        <dsp:cNvSpPr/>
      </dsp:nvSpPr>
      <dsp:spPr>
        <a:xfrm rot="15428571">
          <a:off x="2909767" y="1194238"/>
          <a:ext cx="2020805" cy="433135"/>
        </a:xfrm>
        <a:prstGeom prst="leftArrow">
          <a:avLst>
            <a:gd name="adj1" fmla="val 60000"/>
            <a:gd name="adj2" fmla="val 50000"/>
          </a:avLst>
        </a:prstGeom>
        <a:solidFill>
          <a:schemeClr val="tx2">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 modelId="{75C9AF48-7690-E844-8EF7-C3C95457CCB7}">
      <dsp:nvSpPr>
        <dsp:cNvPr id="0" name=""/>
        <dsp:cNvSpPr/>
      </dsp:nvSpPr>
      <dsp:spPr>
        <a:xfrm>
          <a:off x="3163414" y="200"/>
          <a:ext cx="1063840" cy="851072"/>
        </a:xfrm>
        <a:prstGeom prst="roundRect">
          <a:avLst>
            <a:gd name="adj" fmla="val 10000"/>
          </a:avLst>
        </a:prstGeom>
        <a:solidFill>
          <a:schemeClr val="tx2">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tr-TR" sz="1600" kern="1200" noProof="0" dirty="0"/>
            <a:t>Sosyal</a:t>
          </a:r>
        </a:p>
      </dsp:txBody>
      <dsp:txXfrm>
        <a:off x="3188341" y="25127"/>
        <a:ext cx="1013986" cy="801218"/>
      </dsp:txXfrm>
    </dsp:sp>
    <dsp:sp modelId="{E20BFB29-6B64-9042-B6E3-909038C07D06}">
      <dsp:nvSpPr>
        <dsp:cNvPr id="0" name=""/>
        <dsp:cNvSpPr/>
      </dsp:nvSpPr>
      <dsp:spPr>
        <a:xfrm rot="16971429">
          <a:off x="3749963" y="1194238"/>
          <a:ext cx="2020805" cy="433135"/>
        </a:xfrm>
        <a:prstGeom prst="leftArrow">
          <a:avLst>
            <a:gd name="adj1" fmla="val 60000"/>
            <a:gd name="adj2" fmla="val 50000"/>
          </a:avLst>
        </a:prstGeom>
        <a:solidFill>
          <a:schemeClr val="tx2">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 modelId="{D3A2F076-E27C-014C-B708-114427B0D0E4}">
      <dsp:nvSpPr>
        <dsp:cNvPr id="0" name=""/>
        <dsp:cNvSpPr/>
      </dsp:nvSpPr>
      <dsp:spPr>
        <a:xfrm>
          <a:off x="4453281" y="200"/>
          <a:ext cx="1063840" cy="851072"/>
        </a:xfrm>
        <a:prstGeom prst="roundRect">
          <a:avLst>
            <a:gd name="adj" fmla="val 10000"/>
          </a:avLst>
        </a:prstGeom>
        <a:solidFill>
          <a:schemeClr val="tx2">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tr-TR" sz="1600" kern="1200" noProof="0" dirty="0"/>
            <a:t>Mesleki</a:t>
          </a:r>
        </a:p>
      </dsp:txBody>
      <dsp:txXfrm>
        <a:off x="4478208" y="25127"/>
        <a:ext cx="1013986" cy="801218"/>
      </dsp:txXfrm>
    </dsp:sp>
    <dsp:sp modelId="{FED7306B-DF81-3640-B453-3DE3A701E786}">
      <dsp:nvSpPr>
        <dsp:cNvPr id="0" name=""/>
        <dsp:cNvSpPr/>
      </dsp:nvSpPr>
      <dsp:spPr>
        <a:xfrm rot="18514286">
          <a:off x="4506953" y="1558785"/>
          <a:ext cx="2020805" cy="433135"/>
        </a:xfrm>
        <a:prstGeom prst="leftArrow">
          <a:avLst>
            <a:gd name="adj1" fmla="val 60000"/>
            <a:gd name="adj2" fmla="val 50000"/>
          </a:avLst>
        </a:prstGeom>
        <a:solidFill>
          <a:schemeClr val="tx2">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sp>
    <dsp:sp modelId="{F67AF8AC-5A04-A64F-8BFD-FEB78181BBD0}">
      <dsp:nvSpPr>
        <dsp:cNvPr id="0" name=""/>
        <dsp:cNvSpPr/>
      </dsp:nvSpPr>
      <dsp:spPr>
        <a:xfrm>
          <a:off x="5615411" y="559852"/>
          <a:ext cx="1063840" cy="851072"/>
        </a:xfrm>
        <a:prstGeom prst="roundRect">
          <a:avLst>
            <a:gd name="adj" fmla="val 10000"/>
          </a:avLst>
        </a:prstGeom>
        <a:solidFill>
          <a:schemeClr val="tx2">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tr-TR" sz="1600" kern="1200" noProof="0" dirty="0"/>
            <a:t>Entelektüel</a:t>
          </a:r>
        </a:p>
      </dsp:txBody>
      <dsp:txXfrm>
        <a:off x="5640338" y="584779"/>
        <a:ext cx="1013986" cy="801218"/>
      </dsp:txXfrm>
    </dsp:sp>
    <dsp:sp modelId="{2FF031E8-45DB-DB4B-82AC-05A41D774449}">
      <dsp:nvSpPr>
        <dsp:cNvPr id="0" name=""/>
        <dsp:cNvSpPr/>
      </dsp:nvSpPr>
      <dsp:spPr>
        <a:xfrm rot="20057143">
          <a:off x="5030806" y="2215677"/>
          <a:ext cx="2020805" cy="433135"/>
        </a:xfrm>
        <a:prstGeom prst="lef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DD0D129B-40C3-AC44-A7D3-540F0C51A165}">
      <dsp:nvSpPr>
        <dsp:cNvPr id="0" name=""/>
        <dsp:cNvSpPr/>
      </dsp:nvSpPr>
      <dsp:spPr>
        <a:xfrm>
          <a:off x="6419630" y="1568311"/>
          <a:ext cx="1063840" cy="851072"/>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tr-TR" sz="1600" kern="1200" noProof="0" dirty="0"/>
            <a:t>Duygusal</a:t>
          </a:r>
        </a:p>
      </dsp:txBody>
      <dsp:txXfrm>
        <a:off x="6444557" y="1593238"/>
        <a:ext cx="1013986" cy="801218"/>
      </dsp:txXfrm>
    </dsp:sp>
    <dsp:sp modelId="{FB4B84A2-D032-7649-87A7-260F0434F4D7}">
      <dsp:nvSpPr>
        <dsp:cNvPr id="0" name=""/>
        <dsp:cNvSpPr/>
      </dsp:nvSpPr>
      <dsp:spPr>
        <a:xfrm>
          <a:off x="5217767" y="3034807"/>
          <a:ext cx="2020805" cy="433135"/>
        </a:xfrm>
        <a:prstGeom prst="lef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7F22B783-12E1-C84B-984E-4A3A3966FDD2}">
      <dsp:nvSpPr>
        <dsp:cNvPr id="0" name=""/>
        <dsp:cNvSpPr/>
      </dsp:nvSpPr>
      <dsp:spPr>
        <a:xfrm>
          <a:off x="6706653" y="2825838"/>
          <a:ext cx="1063840" cy="851072"/>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tr-TR" sz="1600" kern="1200" noProof="0" dirty="0"/>
            <a:t>Ruhsal</a:t>
          </a:r>
        </a:p>
      </dsp:txBody>
      <dsp:txXfrm>
        <a:off x="6731580" y="2850765"/>
        <a:ext cx="1013986" cy="8012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7EA274-707E-1144-AF35-484E7C94DE44}" type="datetimeFigureOut">
              <a:rPr lang="en-US" smtClean="0"/>
              <a:t>10/13/2024</a:t>
            </a:fld>
            <a:endParaRPr lang="tr-T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E557EB-0B30-024A-B4C1-CA42213EE378}" type="slidenum">
              <a:rPr lang="tr-TR" smtClean="0"/>
              <a:t>‹#›</a:t>
            </a:fld>
            <a:endParaRPr lang="tr-TR"/>
          </a:p>
        </p:txBody>
      </p:sp>
    </p:spTree>
    <p:extLst>
      <p:ext uri="{BB962C8B-B14F-4D97-AF65-F5344CB8AC3E}">
        <p14:creationId xmlns:p14="http://schemas.microsoft.com/office/powerpoint/2010/main" val="4217568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mapofscience.com/pdfs/cocitation_map_9611.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AE557EB-0B30-024A-B4C1-CA42213EE378}" type="slidenum">
              <a:rPr lang="tr-TR" smtClean="0"/>
              <a:t>1</a:t>
            </a:fld>
            <a:endParaRPr lang="tr-TR"/>
          </a:p>
        </p:txBody>
      </p:sp>
    </p:spTree>
    <p:extLst>
      <p:ext uri="{BB962C8B-B14F-4D97-AF65-F5344CB8AC3E}">
        <p14:creationId xmlns:p14="http://schemas.microsoft.com/office/powerpoint/2010/main" val="762852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62FF6-B7B8-75AF-5C09-2F32815C3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B264B-B582-DD55-CB08-D1B9F883B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566A2-B958-9B93-4BA0-C8F1021D9CA9}"/>
              </a:ext>
            </a:extLst>
          </p:cNvPr>
          <p:cNvSpPr>
            <a:spLocks noGrp="1"/>
          </p:cNvSpPr>
          <p:nvPr>
            <p:ph type="body" idx="1"/>
          </p:nvPr>
        </p:nvSpPr>
        <p:spPr/>
        <p:txBody>
          <a:bodyPr/>
          <a:lstStyle/>
          <a:p>
            <a:r>
              <a:rPr lang="tr-TR" dirty="0"/>
              <a:t>"Bilimle sanat, mantıkla hayal gücü arasında denge geliştir." ~Leonardo Da Vinci</a:t>
            </a:r>
          </a:p>
        </p:txBody>
      </p:sp>
      <p:sp>
        <p:nvSpPr>
          <p:cNvPr id="4" name="Slide Number Placeholder 3">
            <a:extLst>
              <a:ext uri="{FF2B5EF4-FFF2-40B4-BE49-F238E27FC236}">
                <a16:creationId xmlns:a16="http://schemas.microsoft.com/office/drawing/2014/main" id="{8DE6B927-501D-0A56-FDF1-15B6244E3140}"/>
              </a:ext>
            </a:extLst>
          </p:cNvPr>
          <p:cNvSpPr>
            <a:spLocks noGrp="1"/>
          </p:cNvSpPr>
          <p:nvPr>
            <p:ph type="sldNum" sz="quarter" idx="10"/>
          </p:nvPr>
        </p:nvSpPr>
        <p:spPr/>
        <p:txBody>
          <a:bodyPr/>
          <a:lstStyle/>
          <a:p>
            <a:fld id="{69327042-6B61-B148-8485-8BBBFAA13D24}" type="slidenum">
              <a:rPr lang="en-US" smtClean="0"/>
              <a:t>14</a:t>
            </a:fld>
            <a:endParaRPr lang="en-US"/>
          </a:p>
        </p:txBody>
      </p:sp>
    </p:spTree>
    <p:extLst>
      <p:ext uri="{BB962C8B-B14F-4D97-AF65-F5344CB8AC3E}">
        <p14:creationId xmlns:p14="http://schemas.microsoft.com/office/powerpoint/2010/main" val="2479592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1F663-3B8D-F66F-5F80-E548F8948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8EC1F-FD75-05A3-1B52-1292A3F9D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016F3-38DD-7146-9F33-3665BCF0C705}"/>
              </a:ext>
            </a:extLst>
          </p:cNvPr>
          <p:cNvSpPr>
            <a:spLocks noGrp="1"/>
          </p:cNvSpPr>
          <p:nvPr>
            <p:ph type="body" idx="1"/>
          </p:nvPr>
        </p:nvSpPr>
        <p:spPr/>
        <p:txBody>
          <a:bodyPr/>
          <a:lstStyle/>
          <a:p>
            <a:r>
              <a:rPr lang="tr-TR" dirty="0"/>
              <a:t>http://</a:t>
            </a:r>
            <a:r>
              <a:rPr lang="tr-TR" dirty="0" err="1"/>
              <a:t>www.acikbilim.com</a:t>
            </a:r>
            <a:r>
              <a:rPr lang="tr-TR" dirty="0"/>
              <a:t>/2012/10/dosyalar/</a:t>
            </a:r>
            <a:r>
              <a:rPr lang="tr-TR" dirty="0" err="1"/>
              <a:t>ressamlikta</a:t>
            </a:r>
            <a:r>
              <a:rPr lang="tr-TR" dirty="0"/>
              <a:t>-gizlenen-bilim-</a:t>
            </a:r>
            <a:r>
              <a:rPr lang="tr-TR" dirty="0" err="1"/>
              <a:t>leonardo</a:t>
            </a:r>
            <a:r>
              <a:rPr lang="tr-TR" dirty="0"/>
              <a:t>-da-</a:t>
            </a:r>
            <a:r>
              <a:rPr lang="tr-TR" dirty="0" err="1"/>
              <a:t>vinci.html</a:t>
            </a:r>
            <a:endParaRPr lang="tr-TR" dirty="0"/>
          </a:p>
          <a:p>
            <a:endParaRPr lang="tr-TR" dirty="0"/>
          </a:p>
        </p:txBody>
      </p:sp>
      <p:sp>
        <p:nvSpPr>
          <p:cNvPr id="4" name="Slide Number Placeholder 3">
            <a:extLst>
              <a:ext uri="{FF2B5EF4-FFF2-40B4-BE49-F238E27FC236}">
                <a16:creationId xmlns:a16="http://schemas.microsoft.com/office/drawing/2014/main" id="{5CDBEB1C-9C03-7737-406C-44DAED19BE42}"/>
              </a:ext>
            </a:extLst>
          </p:cNvPr>
          <p:cNvSpPr>
            <a:spLocks noGrp="1"/>
          </p:cNvSpPr>
          <p:nvPr>
            <p:ph type="sldNum" sz="quarter" idx="10"/>
          </p:nvPr>
        </p:nvSpPr>
        <p:spPr/>
        <p:txBody>
          <a:bodyPr/>
          <a:lstStyle/>
          <a:p>
            <a:fld id="{69327042-6B61-B148-8485-8BBBFAA13D24}" type="slidenum">
              <a:rPr lang="en-US" smtClean="0"/>
              <a:t>15</a:t>
            </a:fld>
            <a:endParaRPr lang="en-US"/>
          </a:p>
        </p:txBody>
      </p:sp>
    </p:spTree>
    <p:extLst>
      <p:ext uri="{BB962C8B-B14F-4D97-AF65-F5344CB8AC3E}">
        <p14:creationId xmlns:p14="http://schemas.microsoft.com/office/powerpoint/2010/main" val="2246408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CB7E9-EB34-8B07-9484-B8EB245CF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307EB-814F-2845-DBBE-B3DF8DA2F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B92C38-281D-1488-4B42-66C1B8D947C8}"/>
              </a:ext>
            </a:extLst>
          </p:cNvPr>
          <p:cNvSpPr>
            <a:spLocks noGrp="1"/>
          </p:cNvSpPr>
          <p:nvPr>
            <p:ph type="body" idx="1"/>
          </p:nvPr>
        </p:nvSpPr>
        <p:spPr/>
        <p:txBody>
          <a:bodyPr/>
          <a:lstStyle/>
          <a:p>
            <a:pPr algn="l">
              <a:buFont typeface="+mj-lt"/>
              <a:buAutoNum type="arabicPeriod"/>
            </a:pPr>
            <a:r>
              <a:rPr lang="en-US" b="0" i="0" dirty="0">
                <a:effectLst/>
                <a:latin typeface="Noto Sans" panose="020B0502040504020204" pitchFamily="34" charset="0"/>
              </a:rPr>
              <a:t>STEM-H: Science, Technology, Engineering, Mathematics, and Health</a:t>
            </a:r>
          </a:p>
          <a:p>
            <a:pPr algn="l">
              <a:buFont typeface="+mj-lt"/>
              <a:buAutoNum type="arabicPeriod"/>
            </a:pPr>
            <a:r>
              <a:rPr lang="en-US" b="0" i="0" dirty="0">
                <a:effectLst/>
                <a:latin typeface="Noto Sans" panose="020B0502040504020204" pitchFamily="34" charset="0"/>
              </a:rPr>
              <a:t>STEM-D: Science, Technology, Engineering, Mathematics, and Design</a:t>
            </a:r>
          </a:p>
          <a:p>
            <a:pPr algn="l">
              <a:buFont typeface="+mj-lt"/>
              <a:buAutoNum type="arabicPeriod"/>
            </a:pPr>
            <a:r>
              <a:rPr lang="en-US" b="0" i="0" dirty="0">
                <a:effectLst/>
                <a:latin typeface="Noto Sans" panose="020B0502040504020204" pitchFamily="34" charset="0"/>
              </a:rPr>
              <a:t>STEM + C: Science, Technology, Engineering, Mathematics, and Computing</a:t>
            </a:r>
          </a:p>
          <a:p>
            <a:br>
              <a:rPr lang="en-US" dirty="0"/>
            </a:br>
            <a:endParaRPr lang="en-TR" dirty="0"/>
          </a:p>
        </p:txBody>
      </p:sp>
      <p:sp>
        <p:nvSpPr>
          <p:cNvPr id="4" name="Slide Number Placeholder 3">
            <a:extLst>
              <a:ext uri="{FF2B5EF4-FFF2-40B4-BE49-F238E27FC236}">
                <a16:creationId xmlns:a16="http://schemas.microsoft.com/office/drawing/2014/main" id="{D2B6B133-A106-0E2F-8719-DCE6AFE9FC19}"/>
              </a:ext>
            </a:extLst>
          </p:cNvPr>
          <p:cNvSpPr>
            <a:spLocks noGrp="1"/>
          </p:cNvSpPr>
          <p:nvPr>
            <p:ph type="sldNum" sz="quarter" idx="5"/>
          </p:nvPr>
        </p:nvSpPr>
        <p:spPr/>
        <p:txBody>
          <a:bodyPr/>
          <a:lstStyle/>
          <a:p>
            <a:fld id="{AAE557EB-0B30-024A-B4C1-CA42213EE378}" type="slidenum">
              <a:rPr lang="tr-TR" smtClean="0"/>
              <a:t>18</a:t>
            </a:fld>
            <a:endParaRPr lang="tr-TR"/>
          </a:p>
        </p:txBody>
      </p:sp>
    </p:spTree>
    <p:extLst>
      <p:ext uri="{BB962C8B-B14F-4D97-AF65-F5344CB8AC3E}">
        <p14:creationId xmlns:p14="http://schemas.microsoft.com/office/powerpoint/2010/main" val="3474582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proxima-nova"/>
              </a:rPr>
              <a:t>A </a:t>
            </a:r>
            <a:r>
              <a:rPr lang="en-US" b="1" i="0" dirty="0">
                <a:solidFill>
                  <a:srgbClr val="000000"/>
                </a:solidFill>
                <a:effectLst/>
                <a:latin typeface="proxima-nova"/>
              </a:rPr>
              <a:t>multidisciplinary approach</a:t>
            </a:r>
            <a:r>
              <a:rPr lang="en-US" b="0" i="0" dirty="0">
                <a:solidFill>
                  <a:srgbClr val="000000"/>
                </a:solidFill>
                <a:effectLst/>
                <a:latin typeface="proxima-nova"/>
              </a:rPr>
              <a:t> is one where several disciplines work independently — with little to no collaboration — toward a solution. Climate change, for example, is a problem often tackled by disciplines as diverse as engineering, chemistry, policy, and finance. Because each discipline works within its own silo, they often develop solutions that are not feasible when considered through the lens of another discipline. For example, while carbon capture may be a feasible solution from a chemistry perspective, it may not be a viable financial option due to the high capital costs for the technology.</a:t>
            </a:r>
          </a:p>
          <a:p>
            <a:pPr algn="l"/>
            <a:r>
              <a:rPr lang="en-US" b="0" i="0" dirty="0">
                <a:solidFill>
                  <a:srgbClr val="000000"/>
                </a:solidFill>
                <a:effectLst/>
                <a:latin typeface="proxima-nova"/>
              </a:rPr>
              <a:t>On the other hand, an </a:t>
            </a:r>
            <a:r>
              <a:rPr lang="en-US" b="1" i="0" dirty="0">
                <a:solidFill>
                  <a:srgbClr val="000000"/>
                </a:solidFill>
                <a:effectLst/>
                <a:latin typeface="proxima-nova"/>
              </a:rPr>
              <a:t>interdisciplinary approach</a:t>
            </a:r>
            <a:r>
              <a:rPr lang="en-US" b="0" i="0" dirty="0">
                <a:solidFill>
                  <a:srgbClr val="000000"/>
                </a:solidFill>
                <a:effectLst/>
                <a:latin typeface="proxima-nova"/>
              </a:rPr>
              <a:t> uses a level of integration between disciplines, who share a common language and techniques. Using the carbon capture example, an interdisciplinary team would seek a solution that is viable both financially and scientifically. Information from the finance team could be used to guide the scientific developments of the technology, and vice versa.</a:t>
            </a:r>
          </a:p>
          <a:p>
            <a:pPr algn="l"/>
            <a:r>
              <a:rPr lang="en-US" b="0" i="0" dirty="0">
                <a:solidFill>
                  <a:srgbClr val="000000"/>
                </a:solidFill>
                <a:effectLst/>
                <a:latin typeface="proxima-nova"/>
              </a:rPr>
              <a:t>A </a:t>
            </a:r>
            <a:r>
              <a:rPr lang="en-US" b="1" i="0" dirty="0">
                <a:solidFill>
                  <a:srgbClr val="000000"/>
                </a:solidFill>
                <a:effectLst/>
                <a:latin typeface="proxima-nova"/>
              </a:rPr>
              <a:t>transdisciplinary approach</a:t>
            </a:r>
            <a:r>
              <a:rPr lang="en-US" b="0" i="0" dirty="0">
                <a:solidFill>
                  <a:srgbClr val="000000"/>
                </a:solidFill>
                <a:effectLst/>
                <a:latin typeface="proxima-nova"/>
              </a:rPr>
              <a:t> integrates disciplines even further, transcending the traditional boundaries to solve a problem regardless of the disciplines involved. Each discipline is fluent in the tools, techniques, and language of the others, and together they all share a general framework for thinking about problem-solving. A transdisciplinary approach would tackle the carbon capture problem by creating a constant flow of information between the disciplines, with no traditional discipline boundaries to impede it. In fact, the disciplines aren’t even seen as individual groups; instead, everyone working on the problem is part of a single team, which continuously iterates to understand the drivers that contribute to the cost and functionality of carbon capture.</a:t>
            </a:r>
          </a:p>
          <a:p>
            <a:endParaRPr lang="en-TR" dirty="0"/>
          </a:p>
        </p:txBody>
      </p:sp>
      <p:sp>
        <p:nvSpPr>
          <p:cNvPr id="4" name="Slide Number Placeholder 3"/>
          <p:cNvSpPr>
            <a:spLocks noGrp="1"/>
          </p:cNvSpPr>
          <p:nvPr>
            <p:ph type="sldNum" sz="quarter" idx="5"/>
          </p:nvPr>
        </p:nvSpPr>
        <p:spPr/>
        <p:txBody>
          <a:bodyPr/>
          <a:lstStyle/>
          <a:p>
            <a:fld id="{AAE557EB-0B30-024A-B4C1-CA42213EE378}" type="slidenum">
              <a:rPr lang="tr-TR" smtClean="0"/>
              <a:t>21</a:t>
            </a:fld>
            <a:endParaRPr lang="tr-TR"/>
          </a:p>
        </p:txBody>
      </p:sp>
    </p:spTree>
    <p:extLst>
      <p:ext uri="{BB962C8B-B14F-4D97-AF65-F5344CB8AC3E}">
        <p14:creationId xmlns:p14="http://schemas.microsoft.com/office/powerpoint/2010/main" val="684343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Çalıştay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zihinden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makineye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bilgisayar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bilimleri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disiplinlerarası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eğitim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alanında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çalışan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uzman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akademisyenlerin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tecrübe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birikiminden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faydalanmak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evrensel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önem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kazanan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kodlama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eğitiminde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ülkemiz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değerlendirmeler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yapmak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çalışmaların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farkına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varılmasını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sağlamayı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hedefleyen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faaliyetti</a:t>
            </a:r>
            <a:r>
              <a:rPr lang="en-US" sz="1200" kern="1200" dirty="0">
                <a:solidFill>
                  <a:schemeClr val="tx1"/>
                </a:solidFill>
                <a:effectLst/>
                <a:latin typeface="+mn-lt"/>
                <a:ea typeface="+mn-ea"/>
                <a:cs typeface="+mn-cs"/>
              </a:rPr>
              <a: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AAE557EB-0B30-024A-B4C1-CA42213EE378}" type="slidenum">
              <a:rPr lang="tr-TR" smtClean="0"/>
              <a:t>24</a:t>
            </a:fld>
            <a:endParaRPr lang="tr-TR"/>
          </a:p>
        </p:txBody>
      </p:sp>
    </p:spTree>
    <p:extLst>
      <p:ext uri="{BB962C8B-B14F-4D97-AF65-F5344CB8AC3E}">
        <p14:creationId xmlns:p14="http://schemas.microsoft.com/office/powerpoint/2010/main" val="190237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AR-GE, adından da tam olarak anlaşıldığı gibi önce bir araştırma, henüz bulunmamışı bulma ve sonra da bilgiyi veya bir ürünü geliştirme veya yenilemeyi içerir </a:t>
            </a:r>
            <a:endParaRPr lang="en-US" dirty="0"/>
          </a:p>
        </p:txBody>
      </p:sp>
      <p:sp>
        <p:nvSpPr>
          <p:cNvPr id="4" name="Slide Number Placeholder 3"/>
          <p:cNvSpPr>
            <a:spLocks noGrp="1"/>
          </p:cNvSpPr>
          <p:nvPr>
            <p:ph type="sldNum" sz="quarter" idx="10"/>
          </p:nvPr>
        </p:nvSpPr>
        <p:spPr/>
        <p:txBody>
          <a:bodyPr/>
          <a:lstStyle/>
          <a:p>
            <a:fld id="{AAE557EB-0B30-024A-B4C1-CA42213EE378}" type="slidenum">
              <a:rPr lang="tr-TR" smtClean="0"/>
              <a:t>25</a:t>
            </a:fld>
            <a:endParaRPr lang="tr-TR"/>
          </a:p>
        </p:txBody>
      </p:sp>
    </p:spTree>
    <p:extLst>
      <p:ext uri="{BB962C8B-B14F-4D97-AF65-F5344CB8AC3E}">
        <p14:creationId xmlns:p14="http://schemas.microsoft.com/office/powerpoint/2010/main" val="358105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noProof="0" dirty="0"/>
              <a:t>Grup</a:t>
            </a:r>
            <a:r>
              <a:rPr lang="tr-TR" baseline="0" noProof="0" dirty="0"/>
              <a:t> çalışması ile u</a:t>
            </a:r>
            <a:r>
              <a:rPr lang="tr-TR" noProof="0" dirty="0"/>
              <a:t>ygulama yaparak, araştırarak, hayal</a:t>
            </a:r>
            <a:r>
              <a:rPr lang="tr-TR" baseline="0" noProof="0" dirty="0"/>
              <a:t> ederek, </a:t>
            </a:r>
            <a:r>
              <a:rPr lang="tr-TR" noProof="0" dirty="0"/>
              <a:t>tasarlayarak</a:t>
            </a:r>
            <a:r>
              <a:rPr lang="tr-TR" baseline="0" noProof="0" dirty="0"/>
              <a:t>, üreterek öğrenme</a:t>
            </a:r>
          </a:p>
          <a:p>
            <a:r>
              <a:rPr lang="tr-TR" baseline="0" noProof="0" dirty="0"/>
              <a:t>Programlama ve diğer dersleri birlikte öğrenerek yaşama uygulayabileceğini öğrendiklerini</a:t>
            </a:r>
          </a:p>
          <a:p>
            <a:r>
              <a:rPr lang="tr-TR" baseline="0" noProof="0" dirty="0"/>
              <a:t>Bilgisayar biliminin Fen ve Matematik kadar Edebiyat, Din Kültürü, Tarih gibi bilim dalları ile de bütünleşebileceği</a:t>
            </a:r>
          </a:p>
          <a:p>
            <a:r>
              <a:rPr lang="tr-TR" baseline="0" noProof="0" dirty="0"/>
              <a:t>Tasarım ve geliştirme için Uzman desteği, saha araştırmasının önemi</a:t>
            </a:r>
          </a:p>
          <a:p>
            <a:r>
              <a:rPr lang="tr-TR" baseline="0" noProof="0" dirty="0"/>
              <a:t>Heterojen gruplarda da yapılabileceği</a:t>
            </a:r>
          </a:p>
          <a:p>
            <a:r>
              <a:rPr lang="tr-TR" baseline="0" noProof="0" dirty="0"/>
              <a:t>Öğretmenlerin birlikte öğrenip, tasarlayıp, üretebileceğini</a:t>
            </a:r>
          </a:p>
          <a:p>
            <a:endParaRPr lang="tr-TR" noProof="0" dirty="0"/>
          </a:p>
        </p:txBody>
      </p:sp>
      <p:sp>
        <p:nvSpPr>
          <p:cNvPr id="4" name="Slide Number Placeholder 3"/>
          <p:cNvSpPr>
            <a:spLocks noGrp="1"/>
          </p:cNvSpPr>
          <p:nvPr>
            <p:ph type="sldNum" sz="quarter" idx="10"/>
          </p:nvPr>
        </p:nvSpPr>
        <p:spPr/>
        <p:txBody>
          <a:bodyPr/>
          <a:lstStyle/>
          <a:p>
            <a:fld id="{AAE557EB-0B30-024A-B4C1-CA42213EE378}" type="slidenum">
              <a:rPr lang="tr-TR" smtClean="0"/>
              <a:t>28</a:t>
            </a:fld>
            <a:endParaRPr lang="tr-TR"/>
          </a:p>
        </p:txBody>
      </p:sp>
    </p:spTree>
    <p:extLst>
      <p:ext uri="{BB962C8B-B14F-4D97-AF65-F5344CB8AC3E}">
        <p14:creationId xmlns:p14="http://schemas.microsoft.com/office/powerpoint/2010/main" val="362187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err="1">
                <a:solidFill>
                  <a:srgbClr val="202122"/>
                </a:solidFill>
                <a:effectLst/>
                <a:latin typeface="Arial" panose="020B0604020202020204" pitchFamily="34" charset="0"/>
              </a:rPr>
              <a:t>Orjinal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ismi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Kitāb</a:t>
            </a:r>
            <a:r>
              <a:rPr lang="en-US" b="0" i="0" dirty="0">
                <a:solidFill>
                  <a:srgbClr val="202122"/>
                </a:solidFill>
                <a:effectLst/>
                <a:latin typeface="Arial" panose="020B0604020202020204" pitchFamily="34" charset="0"/>
              </a:rPr>
              <a:t> al-Jam‘ wat-</a:t>
            </a:r>
            <a:r>
              <a:rPr lang="en-US" b="0" i="0" dirty="0" err="1">
                <a:solidFill>
                  <a:srgbClr val="202122"/>
                </a:solidFill>
                <a:effectLst/>
                <a:latin typeface="Arial" panose="020B0604020202020204" pitchFamily="34" charset="0"/>
              </a:rPr>
              <a:t>Tafrīq</a:t>
            </a:r>
            <a:r>
              <a:rPr lang="en-US" b="0" i="0" dirty="0">
                <a:solidFill>
                  <a:srgbClr val="202122"/>
                </a:solidFill>
                <a:effectLst/>
                <a:latin typeface="Arial" panose="020B0604020202020204" pitchFamily="34" charset="0"/>
              </a:rPr>
              <a:t> bi-</a:t>
            </a:r>
            <a:r>
              <a:rPr lang="en-US" b="0" i="0" dirty="0" err="1">
                <a:solidFill>
                  <a:srgbClr val="202122"/>
                </a:solidFill>
                <a:effectLst/>
                <a:latin typeface="Arial" panose="020B0604020202020204" pitchFamily="34" charset="0"/>
              </a:rPr>
              <a:t>Ḥisāb</a:t>
            </a:r>
            <a:r>
              <a:rPr lang="en-US" b="0" i="0" dirty="0">
                <a:solidFill>
                  <a:srgbClr val="202122"/>
                </a:solidFill>
                <a:effectLst/>
                <a:latin typeface="Arial" panose="020B0604020202020204" pitchFamily="34" charset="0"/>
              </a:rPr>
              <a:t> al-Hind" ("Hint </a:t>
            </a:r>
            <a:r>
              <a:rPr lang="en-US" b="0" i="0" dirty="0" err="1">
                <a:solidFill>
                  <a:srgbClr val="202122"/>
                </a:solidFill>
                <a:effectLst/>
                <a:latin typeface="Arial" panose="020B0604020202020204" pitchFamily="34" charset="0"/>
              </a:rPr>
              <a:t>Hesaplamasına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Göre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Ekleme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Çıkarma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Kitabı</a:t>
            </a:r>
            <a:r>
              <a:rPr lang="en-US" b="0" i="0"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sym typeface="Wingdings" pitchFamily="2" charset="2"/>
              </a:rPr>
              <a:t> </a:t>
            </a:r>
            <a:r>
              <a:rPr lang="en-US" b="0" i="0" dirty="0">
                <a:solidFill>
                  <a:srgbClr val="202122"/>
                </a:solidFill>
                <a:effectLst/>
                <a:latin typeface="Arial" panose="020B0604020202020204" pitchFamily="34" charset="0"/>
              </a:rPr>
              <a:t> Hint </a:t>
            </a:r>
            <a:r>
              <a:rPr lang="en-US" b="0" i="0" dirty="0" err="1">
                <a:solidFill>
                  <a:srgbClr val="202122"/>
                </a:solidFill>
                <a:effectLst/>
                <a:latin typeface="Arial" panose="020B0604020202020204" pitchFamily="34" charset="0"/>
              </a:rPr>
              <a:t>Hesap</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Sanatı</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üzerine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el-Harezmī</a:t>
            </a:r>
            <a:r>
              <a:rPr lang="en-US" b="0" i="0" dirty="0">
                <a:solidFill>
                  <a:srgbClr val="202122"/>
                </a:solidFill>
                <a:effectLst/>
                <a:latin typeface="Arial" panose="020B0604020202020204" pitchFamily="34" charset="0"/>
              </a:rPr>
              <a:t> &gt;&gt; Lt: </a:t>
            </a:r>
            <a:r>
              <a:rPr lang="en-US" b="0" i="0" dirty="0" err="1">
                <a:solidFill>
                  <a:srgbClr val="202122"/>
                </a:solidFill>
                <a:effectLst/>
                <a:latin typeface="Arial" panose="020B0604020202020204" pitchFamily="34" charset="0"/>
              </a:rPr>
              <a:t>Algoritmi</a:t>
            </a:r>
            <a:r>
              <a:rPr lang="en-US" b="0" i="0" dirty="0">
                <a:solidFill>
                  <a:srgbClr val="202122"/>
                </a:solidFill>
                <a:effectLst/>
                <a:latin typeface="Arial" panose="020B0604020202020204" pitchFamily="34" charset="0"/>
              </a:rPr>
              <a:t> de </a:t>
            </a:r>
            <a:r>
              <a:rPr lang="en-US" b="0" i="0" dirty="0" err="1">
                <a:solidFill>
                  <a:srgbClr val="202122"/>
                </a:solidFill>
                <a:effectLst/>
                <a:latin typeface="Arial" panose="020B0604020202020204" pitchFamily="34" charset="0"/>
              </a:rPr>
              <a:t>numero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Indorum</a:t>
            </a:r>
            <a:r>
              <a:rPr lang="en-US" b="0" i="0" dirty="0">
                <a:solidFill>
                  <a:srgbClr val="202122"/>
                </a:solidFill>
                <a:effectLst/>
                <a:latin typeface="Arial" panose="020B0604020202020204" pitchFamily="34" charset="0"/>
              </a:rPr>
              <a:t> </a:t>
            </a:r>
            <a:endParaRPr lang="en-TR" dirty="0"/>
          </a:p>
          <a:p>
            <a:endParaRPr lang="en-US" b="0" i="0" dirty="0">
              <a:solidFill>
                <a:srgbClr val="202122"/>
              </a:solidFill>
              <a:effectLst/>
              <a:latin typeface="Arial" panose="020B0604020202020204" pitchFamily="34" charset="0"/>
            </a:endParaRPr>
          </a:p>
          <a:p>
            <a:r>
              <a:rPr lang="en-US" b="0" i="0" dirty="0" err="1">
                <a:solidFill>
                  <a:srgbClr val="202122"/>
                </a:solidFill>
                <a:effectLst/>
                <a:latin typeface="Arial" panose="020B0604020202020204" pitchFamily="34" charset="0"/>
              </a:rPr>
              <a:t>lgoritma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kelimesi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ise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isminin</a:t>
            </a:r>
            <a:r>
              <a:rPr lang="en-US" b="0" i="0" dirty="0">
                <a:solidFill>
                  <a:srgbClr val="202122"/>
                </a:solidFill>
                <a:effectLst/>
                <a:latin typeface="Arial" panose="020B0604020202020204" pitchFamily="34" charset="0"/>
              </a:rPr>
              <a:t> Latin </a:t>
            </a:r>
            <a:r>
              <a:rPr lang="en-US" b="0" i="0" dirty="0" err="1">
                <a:solidFill>
                  <a:srgbClr val="202122"/>
                </a:solidFill>
                <a:effectLst/>
                <a:latin typeface="Arial" panose="020B0604020202020204" pitchFamily="34" charset="0"/>
              </a:rPr>
              <a:t>biçimi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olan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Algoritmi’den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gelmektedir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Ayrıca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ismi</a:t>
            </a:r>
            <a:r>
              <a:rPr lang="en-US" b="0" i="0" dirty="0">
                <a:solidFill>
                  <a:srgbClr val="202122"/>
                </a:solidFill>
                <a:effectLst/>
                <a:latin typeface="Arial" panose="020B0604020202020204" pitchFamily="34" charset="0"/>
              </a:rPr>
              <a:t> her </a:t>
            </a:r>
            <a:r>
              <a:rPr lang="en-US" b="0" i="0" dirty="0" err="1">
                <a:solidFill>
                  <a:srgbClr val="202122"/>
                </a:solidFill>
                <a:effectLst/>
                <a:latin typeface="Arial" panose="020B0604020202020204" pitchFamily="34" charset="0"/>
              </a:rPr>
              <a:t>ikisi</a:t>
            </a:r>
            <a:r>
              <a:rPr lang="en-US" b="0" i="0" dirty="0">
                <a:solidFill>
                  <a:srgbClr val="202122"/>
                </a:solidFill>
                <a:effectLst/>
                <a:latin typeface="Arial" panose="020B0604020202020204" pitchFamily="34" charset="0"/>
              </a:rPr>
              <a:t> de </a:t>
            </a:r>
            <a:r>
              <a:rPr lang="en-US" b="0" i="0" dirty="0" err="1">
                <a:solidFill>
                  <a:srgbClr val="202122"/>
                </a:solidFill>
                <a:effectLst/>
                <a:latin typeface="Arial" panose="020B0604020202020204" pitchFamily="34" charset="0"/>
              </a:rPr>
              <a:t>basamak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anlamına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gelen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İspanyolca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guarismo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Portekizce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algarismo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kelimelerinin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kökenini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oluşturur</a:t>
            </a:r>
            <a:r>
              <a:rPr lang="en-US" b="0" i="0" dirty="0">
                <a:solidFill>
                  <a:srgbClr val="202122"/>
                </a:solidFill>
                <a:effectLst/>
                <a:latin typeface="Arial" panose="020B0604020202020204" pitchFamily="34" charset="0"/>
              </a:rPr>
              <a:t>.</a:t>
            </a:r>
            <a:endParaRPr lang="en-TR" dirty="0"/>
          </a:p>
        </p:txBody>
      </p:sp>
      <p:sp>
        <p:nvSpPr>
          <p:cNvPr id="4" name="Slide Number Placeholder 3"/>
          <p:cNvSpPr>
            <a:spLocks noGrp="1"/>
          </p:cNvSpPr>
          <p:nvPr>
            <p:ph type="sldNum" sz="quarter" idx="5"/>
          </p:nvPr>
        </p:nvSpPr>
        <p:spPr/>
        <p:txBody>
          <a:bodyPr/>
          <a:lstStyle/>
          <a:p>
            <a:fld id="{AAE557EB-0B30-024A-B4C1-CA42213EE378}" type="slidenum">
              <a:rPr lang="tr-TR" smtClean="0"/>
              <a:t>30</a:t>
            </a:fld>
            <a:endParaRPr lang="tr-TR"/>
          </a:p>
        </p:txBody>
      </p:sp>
    </p:spTree>
    <p:extLst>
      <p:ext uri="{BB962C8B-B14F-4D97-AF65-F5344CB8AC3E}">
        <p14:creationId xmlns:p14="http://schemas.microsoft.com/office/powerpoint/2010/main" val="379375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tr-TR" sz="1200" b="0" i="0" u="none" strike="noStrike" kern="1200" dirty="0">
                <a:solidFill>
                  <a:schemeClr val="tx1"/>
                </a:solidFill>
                <a:effectLst/>
                <a:latin typeface="+mn-lt"/>
                <a:ea typeface="+mn-ea"/>
                <a:cs typeface="+mn-cs"/>
              </a:rPr>
              <a:t>19 Haziran Salı Günü Harezmi Eğitim Modeli Stratejik Karar Alma </a:t>
            </a:r>
            <a:r>
              <a:rPr lang="tr-TR" sz="1200" b="0" i="0" u="none" strike="noStrike" kern="1200" dirty="0" err="1">
                <a:solidFill>
                  <a:schemeClr val="tx1"/>
                </a:solidFill>
                <a:effectLst/>
                <a:latin typeface="+mn-lt"/>
                <a:ea typeface="+mn-ea"/>
                <a:cs typeface="+mn-cs"/>
              </a:rPr>
              <a:t>Çalıştayında</a:t>
            </a:r>
            <a:endParaRPr lang="tr-TR" sz="1200" b="1" i="0" u="none" strike="noStrike" kern="1200" dirty="0">
              <a:solidFill>
                <a:schemeClr val="tx1"/>
              </a:solidFill>
              <a:effectLst/>
              <a:latin typeface="+mn-lt"/>
              <a:ea typeface="+mn-ea"/>
              <a:cs typeface="+mn-cs"/>
            </a:endParaRPr>
          </a:p>
          <a:p>
            <a:pPr rtl="0" eaLnBrk="1" fontAlgn="t" latinLnBrk="0" hangingPunct="1"/>
            <a:endParaRPr lang="tr-TR" sz="1200" b="1" i="0" u="none" strike="noStrike" kern="1200" dirty="0">
              <a:solidFill>
                <a:schemeClr val="tx1"/>
              </a:solidFill>
              <a:effectLst/>
              <a:latin typeface="+mn-lt"/>
              <a:ea typeface="+mn-ea"/>
              <a:cs typeface="+mn-cs"/>
            </a:endParaRPr>
          </a:p>
          <a:p>
            <a:pPr rtl="0" eaLnBrk="1" fontAlgn="t" latinLnBrk="0" hangingPunct="1"/>
            <a:endParaRPr lang="tr-TR" sz="1200" b="1" i="0" u="none" strike="noStrike" kern="1200" dirty="0">
              <a:solidFill>
                <a:schemeClr val="tx1"/>
              </a:solidFill>
              <a:effectLst/>
              <a:latin typeface="+mn-lt"/>
              <a:ea typeface="+mn-ea"/>
              <a:cs typeface="+mn-cs"/>
            </a:endParaRPr>
          </a:p>
          <a:p>
            <a:pPr rtl="0" eaLnBrk="1" fontAlgn="t" latinLnBrk="0" hangingPunct="1"/>
            <a:r>
              <a:rPr lang="tr-TR" sz="1200" b="1" i="0" u="none" strike="noStrike" kern="1200" dirty="0">
                <a:solidFill>
                  <a:schemeClr val="tx1"/>
                </a:solidFill>
                <a:effectLst/>
                <a:latin typeface="+mn-lt"/>
                <a:ea typeface="+mn-ea"/>
                <a:cs typeface="+mn-cs"/>
              </a:rPr>
              <a:t>Bölge</a:t>
            </a:r>
            <a:endParaRPr lang="tr-TR" sz="1200" b="0" i="0" u="none" strike="noStrike" kern="1200" dirty="0">
              <a:solidFill>
                <a:schemeClr val="tx1"/>
              </a:solidFill>
              <a:effectLst/>
              <a:latin typeface="+mn-lt"/>
              <a:ea typeface="+mn-ea"/>
              <a:cs typeface="+mn-cs"/>
            </a:endParaRPr>
          </a:p>
          <a:p>
            <a:pPr rtl="0" eaLnBrk="1" fontAlgn="t" latinLnBrk="0" hangingPunct="1"/>
            <a:r>
              <a:rPr lang="tr-TR" sz="1200" b="1" i="0" u="none" strike="noStrike" kern="1200" dirty="0">
                <a:solidFill>
                  <a:schemeClr val="tx1"/>
                </a:solidFill>
                <a:effectLst/>
                <a:latin typeface="+mn-lt"/>
                <a:ea typeface="+mn-ea"/>
                <a:cs typeface="+mn-cs"/>
              </a:rPr>
              <a:t>İlçeler</a:t>
            </a:r>
            <a:endParaRPr lang="tr-TR" sz="1200" b="0" i="0" u="none" strike="noStrike" kern="1200" dirty="0">
              <a:solidFill>
                <a:schemeClr val="tx1"/>
              </a:solidFill>
              <a:effectLst/>
              <a:latin typeface="+mn-lt"/>
              <a:ea typeface="+mn-ea"/>
              <a:cs typeface="+mn-cs"/>
            </a:endParaRPr>
          </a:p>
          <a:p>
            <a:pPr rtl="0" eaLnBrk="1" fontAlgn="t" latinLnBrk="0" hangingPunct="1"/>
            <a:r>
              <a:rPr lang="tr-TR" sz="1200" b="0" i="0" u="none" strike="noStrike" kern="1200" dirty="0">
                <a:solidFill>
                  <a:schemeClr val="tx1"/>
                </a:solidFill>
                <a:effectLst/>
                <a:latin typeface="+mn-lt"/>
                <a:ea typeface="+mn-ea"/>
                <a:cs typeface="+mn-cs"/>
              </a:rPr>
              <a:t>1.Bölge</a:t>
            </a:r>
          </a:p>
          <a:p>
            <a:pPr rtl="0" eaLnBrk="1" fontAlgn="ctr" latinLnBrk="0" hangingPunct="1"/>
            <a:r>
              <a:rPr lang="tr-TR" sz="1200" b="0" i="0" u="none" strike="noStrike" kern="1200" dirty="0">
                <a:solidFill>
                  <a:schemeClr val="tx1"/>
                </a:solidFill>
                <a:effectLst/>
                <a:latin typeface="+mn-lt"/>
                <a:ea typeface="+mn-ea"/>
                <a:cs typeface="+mn-cs"/>
              </a:rPr>
              <a:t>Avcılar, </a:t>
            </a:r>
            <a:r>
              <a:rPr lang="tr-TR" sz="1200" b="0" i="0" u="none" strike="noStrike" kern="1200" dirty="0" err="1">
                <a:solidFill>
                  <a:schemeClr val="tx1"/>
                </a:solidFill>
                <a:effectLst/>
                <a:latin typeface="+mn-lt"/>
                <a:ea typeface="+mn-ea"/>
                <a:cs typeface="+mn-cs"/>
              </a:rPr>
              <a:t>Beylikdüzü</a:t>
            </a:r>
            <a:r>
              <a:rPr lang="tr-TR" sz="1200" b="0" i="0" u="none" strike="noStrike" kern="1200" dirty="0">
                <a:solidFill>
                  <a:schemeClr val="tx1"/>
                </a:solidFill>
                <a:effectLst/>
                <a:latin typeface="+mn-lt"/>
                <a:ea typeface="+mn-ea"/>
                <a:cs typeface="+mn-cs"/>
              </a:rPr>
              <a:t>, Büyükçekmece , Çatalca , </a:t>
            </a:r>
            <a:r>
              <a:rPr lang="tr-TR" sz="1200" b="0" i="0" u="none" strike="noStrike" kern="1200" dirty="0" err="1">
                <a:solidFill>
                  <a:schemeClr val="tx1"/>
                </a:solidFill>
                <a:effectLst/>
                <a:latin typeface="+mn-lt"/>
                <a:ea typeface="+mn-ea"/>
                <a:cs typeface="+mn-cs"/>
              </a:rPr>
              <a:t>Esenyurt</a:t>
            </a:r>
            <a:r>
              <a:rPr lang="tr-TR" sz="1200" b="0" i="0" u="none" strike="noStrike" kern="1200" dirty="0">
                <a:solidFill>
                  <a:schemeClr val="tx1"/>
                </a:solidFill>
                <a:effectLst/>
                <a:latin typeface="+mn-lt"/>
                <a:ea typeface="+mn-ea"/>
                <a:cs typeface="+mn-cs"/>
              </a:rPr>
              <a:t>, Silivri</a:t>
            </a:r>
          </a:p>
          <a:p>
            <a:pPr rtl="0" eaLnBrk="1" fontAlgn="t" latinLnBrk="0" hangingPunct="1"/>
            <a:r>
              <a:rPr lang="tr-TR" sz="1200" b="0" i="0" u="none" strike="noStrike" kern="1200" dirty="0">
                <a:solidFill>
                  <a:schemeClr val="tx1"/>
                </a:solidFill>
                <a:effectLst/>
                <a:latin typeface="+mn-lt"/>
                <a:ea typeface="+mn-ea"/>
                <a:cs typeface="+mn-cs"/>
              </a:rPr>
              <a:t>2.Bölge</a:t>
            </a:r>
          </a:p>
          <a:p>
            <a:pPr rtl="0" eaLnBrk="1" fontAlgn="ctr" latinLnBrk="0" hangingPunct="1"/>
            <a:r>
              <a:rPr lang="tr-TR" sz="1200" b="0" i="0" u="none" strike="noStrike" kern="1200" dirty="0">
                <a:solidFill>
                  <a:schemeClr val="tx1"/>
                </a:solidFill>
                <a:effectLst/>
                <a:latin typeface="+mn-lt"/>
                <a:ea typeface="+mn-ea"/>
                <a:cs typeface="+mn-cs"/>
              </a:rPr>
              <a:t>Arnavutköy ,</a:t>
            </a:r>
            <a:r>
              <a:rPr lang="tr-TR" sz="1200" b="0" i="0" u="none" strike="noStrike" kern="1200" baseline="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Başakşehir</a:t>
            </a:r>
            <a:r>
              <a:rPr lang="tr-TR" sz="1200" b="0" i="0" u="none" strike="noStrike" kern="1200" dirty="0">
                <a:solidFill>
                  <a:schemeClr val="tx1"/>
                </a:solidFill>
                <a:effectLst/>
                <a:latin typeface="+mn-lt"/>
                <a:ea typeface="+mn-ea"/>
                <a:cs typeface="+mn-cs"/>
              </a:rPr>
              <a:t>, Bayrampaşa ,</a:t>
            </a:r>
            <a:r>
              <a:rPr lang="tr-TR" sz="1200" b="0" i="0" u="none" strike="noStrike" kern="1200" baseline="0" dirty="0">
                <a:solidFill>
                  <a:schemeClr val="tx1"/>
                </a:solidFill>
                <a:effectLst/>
                <a:latin typeface="+mn-lt"/>
                <a:ea typeface="+mn-ea"/>
                <a:cs typeface="+mn-cs"/>
              </a:rPr>
              <a:t> </a:t>
            </a:r>
            <a:r>
              <a:rPr lang="tr-TR" sz="1200" b="0" i="0" u="none" strike="noStrike" kern="1200" dirty="0">
                <a:solidFill>
                  <a:schemeClr val="tx1"/>
                </a:solidFill>
                <a:effectLst/>
                <a:latin typeface="+mn-lt"/>
                <a:ea typeface="+mn-ea"/>
                <a:cs typeface="+mn-cs"/>
              </a:rPr>
              <a:t>Eyüp, Gaziosmanpaşa ,</a:t>
            </a:r>
            <a:r>
              <a:rPr lang="tr-TR" sz="1200" b="0" i="0" u="none" strike="noStrike" kern="1200" dirty="0" err="1">
                <a:solidFill>
                  <a:schemeClr val="tx1"/>
                </a:solidFill>
                <a:effectLst/>
                <a:latin typeface="+mn-lt"/>
                <a:ea typeface="+mn-ea"/>
                <a:cs typeface="+mn-cs"/>
              </a:rPr>
              <a:t>Sultangazi</a:t>
            </a:r>
            <a:endParaRPr lang="tr-TR" sz="1200" b="0" i="0" u="none" strike="noStrike" kern="1200" dirty="0">
              <a:solidFill>
                <a:schemeClr val="tx1"/>
              </a:solidFill>
              <a:effectLst/>
              <a:latin typeface="+mn-lt"/>
              <a:ea typeface="+mn-ea"/>
              <a:cs typeface="+mn-cs"/>
            </a:endParaRPr>
          </a:p>
          <a:p>
            <a:pPr rtl="0" eaLnBrk="1" fontAlgn="t" latinLnBrk="0" hangingPunct="1"/>
            <a:r>
              <a:rPr lang="tr-TR" sz="1200" b="0" i="0" u="none" strike="noStrike" kern="1200" dirty="0">
                <a:solidFill>
                  <a:schemeClr val="tx1"/>
                </a:solidFill>
                <a:effectLst/>
                <a:latin typeface="+mn-lt"/>
                <a:ea typeface="+mn-ea"/>
                <a:cs typeface="+mn-cs"/>
              </a:rPr>
              <a:t>3.Bölge</a:t>
            </a:r>
          </a:p>
          <a:p>
            <a:pPr rtl="0" eaLnBrk="1" fontAlgn="ctr" latinLnBrk="0" hangingPunct="1"/>
            <a:r>
              <a:rPr lang="tr-TR" sz="1200" b="0" i="0" u="none" strike="noStrike" kern="1200" dirty="0">
                <a:solidFill>
                  <a:schemeClr val="tx1"/>
                </a:solidFill>
                <a:effectLst/>
                <a:latin typeface="+mn-lt"/>
                <a:ea typeface="+mn-ea"/>
                <a:cs typeface="+mn-cs"/>
              </a:rPr>
              <a:t>Bağcılar, Bahçelievler, Bakırköy,</a:t>
            </a:r>
            <a:r>
              <a:rPr lang="tr-TR" sz="1200" b="0" i="0" u="none" strike="noStrike" kern="1200" baseline="0" dirty="0">
                <a:solidFill>
                  <a:schemeClr val="tx1"/>
                </a:solidFill>
                <a:effectLst/>
                <a:latin typeface="+mn-lt"/>
                <a:ea typeface="+mn-ea"/>
                <a:cs typeface="+mn-cs"/>
              </a:rPr>
              <a:t> </a:t>
            </a:r>
            <a:r>
              <a:rPr lang="tr-TR" sz="1200" b="0" i="0" u="none" strike="noStrike" kern="1200" dirty="0">
                <a:solidFill>
                  <a:schemeClr val="tx1"/>
                </a:solidFill>
                <a:effectLst/>
                <a:latin typeface="+mn-lt"/>
                <a:ea typeface="+mn-ea"/>
                <a:cs typeface="+mn-cs"/>
              </a:rPr>
              <a:t>Esenler , Güngören,</a:t>
            </a:r>
            <a:r>
              <a:rPr lang="tr-TR" sz="1200" b="0" i="0" u="none" strike="noStrike" kern="1200" baseline="0" dirty="0">
                <a:solidFill>
                  <a:schemeClr val="tx1"/>
                </a:solidFill>
                <a:effectLst/>
                <a:latin typeface="+mn-lt"/>
                <a:ea typeface="+mn-ea"/>
                <a:cs typeface="+mn-cs"/>
              </a:rPr>
              <a:t> </a:t>
            </a:r>
            <a:r>
              <a:rPr lang="tr-TR" sz="1200" b="0" i="0" u="none" strike="noStrike" kern="1200" dirty="0">
                <a:solidFill>
                  <a:schemeClr val="tx1"/>
                </a:solidFill>
                <a:effectLst/>
                <a:latin typeface="+mn-lt"/>
                <a:ea typeface="+mn-ea"/>
                <a:cs typeface="+mn-cs"/>
              </a:rPr>
              <a:t>Küçükçekmece,  Zeytinburnu</a:t>
            </a:r>
          </a:p>
          <a:p>
            <a:pPr rtl="0" eaLnBrk="1" fontAlgn="t" latinLnBrk="0" hangingPunct="1"/>
            <a:r>
              <a:rPr lang="tr-TR" sz="1200" b="0" i="0" u="none" strike="noStrike" kern="1200" dirty="0">
                <a:solidFill>
                  <a:schemeClr val="tx1"/>
                </a:solidFill>
                <a:effectLst/>
                <a:latin typeface="+mn-lt"/>
                <a:ea typeface="+mn-ea"/>
                <a:cs typeface="+mn-cs"/>
              </a:rPr>
              <a:t>4.Bölge</a:t>
            </a:r>
          </a:p>
          <a:p>
            <a:pPr rtl="0" eaLnBrk="1" fontAlgn="ctr" latinLnBrk="0" hangingPunct="1"/>
            <a:r>
              <a:rPr lang="tr-TR" sz="1200" b="0" i="0" u="none" strike="noStrike" kern="1200" dirty="0">
                <a:solidFill>
                  <a:schemeClr val="tx1"/>
                </a:solidFill>
                <a:effectLst/>
                <a:latin typeface="+mn-lt"/>
                <a:ea typeface="+mn-ea"/>
                <a:cs typeface="+mn-cs"/>
              </a:rPr>
              <a:t>Beşiktaş, Beyoğlu,</a:t>
            </a:r>
            <a:r>
              <a:rPr lang="tr-TR" sz="1200" b="0" i="0" u="none" strike="noStrike" kern="1200" baseline="0" dirty="0">
                <a:solidFill>
                  <a:schemeClr val="tx1"/>
                </a:solidFill>
                <a:effectLst/>
                <a:latin typeface="+mn-lt"/>
                <a:ea typeface="+mn-ea"/>
                <a:cs typeface="+mn-cs"/>
              </a:rPr>
              <a:t> </a:t>
            </a:r>
            <a:r>
              <a:rPr lang="tr-TR" sz="1200" b="0" i="0" u="none" strike="noStrike" kern="1200" dirty="0">
                <a:solidFill>
                  <a:schemeClr val="tx1"/>
                </a:solidFill>
                <a:effectLst/>
                <a:latin typeface="+mn-lt"/>
                <a:ea typeface="+mn-ea"/>
                <a:cs typeface="+mn-cs"/>
              </a:rPr>
              <a:t>Fatih, Kağıthane, Sarıyer</a:t>
            </a:r>
          </a:p>
          <a:p>
            <a:pPr rtl="0" eaLnBrk="1" fontAlgn="t" latinLnBrk="0" hangingPunct="1"/>
            <a:r>
              <a:rPr lang="tr-TR" sz="1200" b="0" i="0" u="none" strike="noStrike" kern="1200" dirty="0">
                <a:solidFill>
                  <a:schemeClr val="tx1"/>
                </a:solidFill>
                <a:effectLst/>
                <a:latin typeface="+mn-lt"/>
                <a:ea typeface="+mn-ea"/>
                <a:cs typeface="+mn-cs"/>
              </a:rPr>
              <a:t>5.Bölge</a:t>
            </a:r>
          </a:p>
          <a:p>
            <a:pPr rtl="0" eaLnBrk="1" fontAlgn="ctr" latinLnBrk="0" hangingPunct="1"/>
            <a:r>
              <a:rPr lang="tr-TR" sz="1200" b="0" i="0" u="none" strike="noStrike" kern="1200" dirty="0" err="1">
                <a:solidFill>
                  <a:schemeClr val="tx1"/>
                </a:solidFill>
                <a:effectLst/>
                <a:latin typeface="+mn-lt"/>
                <a:ea typeface="+mn-ea"/>
                <a:cs typeface="+mn-cs"/>
              </a:rPr>
              <a:t>Ataşehir</a:t>
            </a:r>
            <a:r>
              <a:rPr lang="tr-TR" sz="1200" b="0" i="0" u="none" strike="noStrike" kern="1200" dirty="0">
                <a:solidFill>
                  <a:schemeClr val="tx1"/>
                </a:solidFill>
                <a:effectLst/>
                <a:latin typeface="+mn-lt"/>
                <a:ea typeface="+mn-ea"/>
                <a:cs typeface="+mn-cs"/>
              </a:rPr>
              <a:t>, Beykoz, Kadıköy,</a:t>
            </a:r>
            <a:r>
              <a:rPr lang="tr-TR" sz="1200" b="0" i="0" u="none" strike="noStrike" kern="1200" baseline="0" dirty="0">
                <a:solidFill>
                  <a:schemeClr val="tx1"/>
                </a:solidFill>
                <a:effectLst/>
                <a:latin typeface="+mn-lt"/>
                <a:ea typeface="+mn-ea"/>
                <a:cs typeface="+mn-cs"/>
              </a:rPr>
              <a:t> </a:t>
            </a:r>
            <a:r>
              <a:rPr lang="tr-TR" sz="1200" b="0" i="0" u="none" strike="noStrike" kern="1200" dirty="0">
                <a:solidFill>
                  <a:schemeClr val="tx1"/>
                </a:solidFill>
                <a:effectLst/>
                <a:latin typeface="+mn-lt"/>
                <a:ea typeface="+mn-ea"/>
                <a:cs typeface="+mn-cs"/>
              </a:rPr>
              <a:t>Kartal,</a:t>
            </a:r>
            <a:r>
              <a:rPr lang="tr-TR" sz="1200" b="0" i="0" u="none" strike="noStrike" kern="1200" baseline="0" dirty="0">
                <a:solidFill>
                  <a:schemeClr val="tx1"/>
                </a:solidFill>
                <a:effectLst/>
                <a:latin typeface="+mn-lt"/>
                <a:ea typeface="+mn-ea"/>
                <a:cs typeface="+mn-cs"/>
              </a:rPr>
              <a:t> </a:t>
            </a:r>
            <a:r>
              <a:rPr lang="tr-TR" sz="1200" b="0" i="0" u="none" strike="noStrike" kern="1200" dirty="0">
                <a:solidFill>
                  <a:schemeClr val="tx1"/>
                </a:solidFill>
                <a:effectLst/>
                <a:latin typeface="+mn-lt"/>
                <a:ea typeface="+mn-ea"/>
                <a:cs typeface="+mn-cs"/>
              </a:rPr>
              <a:t>Maltepe, Ümraniye, Üsküdar</a:t>
            </a:r>
          </a:p>
          <a:p>
            <a:pPr rtl="0" eaLnBrk="1" fontAlgn="t" latinLnBrk="0" hangingPunct="1"/>
            <a:r>
              <a:rPr lang="tr-TR" sz="1200" b="0" i="0" u="none" strike="noStrike" kern="1200" dirty="0">
                <a:solidFill>
                  <a:schemeClr val="tx1"/>
                </a:solidFill>
                <a:effectLst/>
                <a:latin typeface="+mn-lt"/>
                <a:ea typeface="+mn-ea"/>
                <a:cs typeface="+mn-cs"/>
              </a:rPr>
              <a:t>6.Bölge</a:t>
            </a:r>
          </a:p>
          <a:p>
            <a:pPr rtl="0" eaLnBrk="1" fontAlgn="ctr" latinLnBrk="0" hangingPunct="1"/>
            <a:r>
              <a:rPr lang="tr-TR" sz="1200" b="0" i="0" u="none" strike="noStrike" kern="1200" dirty="0" err="1">
                <a:solidFill>
                  <a:schemeClr val="tx1"/>
                </a:solidFill>
                <a:effectLst/>
                <a:latin typeface="+mn-lt"/>
                <a:ea typeface="+mn-ea"/>
                <a:cs typeface="+mn-cs"/>
              </a:rPr>
              <a:t>Çekmeköy</a:t>
            </a:r>
            <a:r>
              <a:rPr lang="tr-TR" sz="1200" b="0" i="0" u="none" strike="noStrike" kern="1200" dirty="0">
                <a:solidFill>
                  <a:schemeClr val="tx1"/>
                </a:solidFill>
                <a:effectLst/>
                <a:latin typeface="+mn-lt"/>
                <a:ea typeface="+mn-ea"/>
                <a:cs typeface="+mn-cs"/>
              </a:rPr>
              <a:t>, Pendik, </a:t>
            </a:r>
            <a:r>
              <a:rPr lang="tr-TR" sz="1200" b="0" i="0" u="none" strike="noStrike" kern="1200" dirty="0" err="1">
                <a:solidFill>
                  <a:schemeClr val="tx1"/>
                </a:solidFill>
                <a:effectLst/>
                <a:latin typeface="+mn-lt"/>
                <a:ea typeface="+mn-ea"/>
                <a:cs typeface="+mn-cs"/>
              </a:rPr>
              <a:t>Sancaktepe</a:t>
            </a:r>
            <a:r>
              <a:rPr lang="tr-TR" sz="1200" b="0" i="0" u="none" strike="noStrike" kern="1200" dirty="0">
                <a:solidFill>
                  <a:schemeClr val="tx1"/>
                </a:solidFill>
                <a:effectLst/>
                <a:latin typeface="+mn-lt"/>
                <a:ea typeface="+mn-ea"/>
                <a:cs typeface="+mn-cs"/>
              </a:rPr>
              <a:t>, Sultanbeyli,</a:t>
            </a:r>
            <a:r>
              <a:rPr lang="tr-TR" sz="1200" b="0" i="0" u="none" strike="noStrike" kern="1200" baseline="0" dirty="0">
                <a:solidFill>
                  <a:schemeClr val="tx1"/>
                </a:solidFill>
                <a:effectLst/>
                <a:latin typeface="+mn-lt"/>
                <a:ea typeface="+mn-ea"/>
                <a:cs typeface="+mn-cs"/>
              </a:rPr>
              <a:t> </a:t>
            </a:r>
            <a:r>
              <a:rPr lang="tr-TR" sz="1200" b="0" i="0" u="none" strike="noStrike" kern="1200" dirty="0">
                <a:solidFill>
                  <a:schemeClr val="tx1"/>
                </a:solidFill>
                <a:effectLst/>
                <a:latin typeface="+mn-lt"/>
                <a:ea typeface="+mn-ea"/>
                <a:cs typeface="+mn-cs"/>
              </a:rPr>
              <a:t>Şile, Tuzla</a:t>
            </a:r>
          </a:p>
          <a:p>
            <a:endParaRPr lang="en-US" dirty="0"/>
          </a:p>
        </p:txBody>
      </p:sp>
      <p:sp>
        <p:nvSpPr>
          <p:cNvPr id="4" name="Slide Number Placeholder 3"/>
          <p:cNvSpPr>
            <a:spLocks noGrp="1"/>
          </p:cNvSpPr>
          <p:nvPr>
            <p:ph type="sldNum" sz="quarter" idx="10"/>
          </p:nvPr>
        </p:nvSpPr>
        <p:spPr/>
        <p:txBody>
          <a:bodyPr/>
          <a:lstStyle/>
          <a:p>
            <a:fld id="{AAE557EB-0B30-024A-B4C1-CA42213EE378}" type="slidenum">
              <a:rPr lang="tr-TR" smtClean="0"/>
              <a:t>31</a:t>
            </a:fld>
            <a:endParaRPr lang="tr-TR"/>
          </a:p>
        </p:txBody>
      </p:sp>
    </p:spTree>
    <p:extLst>
      <p:ext uri="{BB962C8B-B14F-4D97-AF65-F5344CB8AC3E}">
        <p14:creationId xmlns:p14="http://schemas.microsoft.com/office/powerpoint/2010/main" val="1436842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youtu.be</a:t>
            </a:r>
            <a:r>
              <a:rPr lang="en-US" dirty="0"/>
              <a:t>/8wkP7BnbpW0?t=48</a:t>
            </a:r>
            <a:endParaRPr lang="en-TR" dirty="0"/>
          </a:p>
        </p:txBody>
      </p:sp>
      <p:sp>
        <p:nvSpPr>
          <p:cNvPr id="4" name="Slide Number Placeholder 3"/>
          <p:cNvSpPr>
            <a:spLocks noGrp="1"/>
          </p:cNvSpPr>
          <p:nvPr>
            <p:ph type="sldNum" sz="quarter" idx="5"/>
          </p:nvPr>
        </p:nvSpPr>
        <p:spPr/>
        <p:txBody>
          <a:bodyPr/>
          <a:lstStyle/>
          <a:p>
            <a:fld id="{AAE557EB-0B30-024A-B4C1-CA42213EE378}" type="slidenum">
              <a:rPr lang="tr-TR" smtClean="0"/>
              <a:t>32</a:t>
            </a:fld>
            <a:endParaRPr lang="tr-TR"/>
          </a:p>
        </p:txBody>
      </p:sp>
    </p:spTree>
    <p:extLst>
      <p:ext uri="{BB962C8B-B14F-4D97-AF65-F5344CB8AC3E}">
        <p14:creationId xmlns:p14="http://schemas.microsoft.com/office/powerpoint/2010/main" val="601975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…i</a:t>
            </a:r>
            <a:r>
              <a:rPr lang="en-US" dirty="0"/>
              <a:t>f we teach today’s students as we taught yesterday’s, we rob them of tomorrow</a:t>
            </a:r>
            <a:r>
              <a:rPr lang="tr-TR" dirty="0"/>
              <a:t>.. </a:t>
            </a:r>
            <a:r>
              <a:rPr lang="tr-TR" sz="1200" b="1" dirty="0"/>
              <a:t>John DEWEY (1915) - Schools of </a:t>
            </a:r>
            <a:r>
              <a:rPr lang="tr-TR" sz="1200" b="1" dirty="0" err="1"/>
              <a:t>Tomorrow</a:t>
            </a:r>
            <a:endParaRPr lang="tr-TR"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10"/>
          </p:nvPr>
        </p:nvSpPr>
        <p:spPr/>
        <p:txBody>
          <a:bodyPr/>
          <a:lstStyle/>
          <a:p>
            <a:fld id="{A93C0646-998F-49CF-8111-0C6CF52A3C01}" type="slidenum">
              <a:rPr lang="tr-TR" smtClean="0">
                <a:solidFill>
                  <a:prstClr val="black"/>
                </a:solidFill>
                <a:latin typeface="Calibri"/>
              </a:rPr>
              <a:pPr/>
              <a:t>2</a:t>
            </a:fld>
            <a:endParaRPr lang="tr-TR">
              <a:solidFill>
                <a:prstClr val="black"/>
              </a:solidFill>
              <a:latin typeface="Calibri"/>
            </a:endParaRPr>
          </a:p>
        </p:txBody>
      </p:sp>
    </p:spTree>
    <p:extLst>
      <p:ext uri="{BB962C8B-B14F-4D97-AF65-F5344CB8AC3E}">
        <p14:creationId xmlns:p14="http://schemas.microsoft.com/office/powerpoint/2010/main" val="1768480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2DFD925B-1C4A-3F49-9379-D84E23F38180}" type="slidenum">
              <a:rPr lang="en-TR" smtClean="0"/>
              <a:t>50</a:t>
            </a:fld>
            <a:endParaRPr lang="en-TR"/>
          </a:p>
        </p:txBody>
      </p:sp>
    </p:spTree>
    <p:extLst>
      <p:ext uri="{BB962C8B-B14F-4D97-AF65-F5344CB8AC3E}">
        <p14:creationId xmlns:p14="http://schemas.microsoft.com/office/powerpoint/2010/main" val="1003405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50000"/>
              </a:lnSpc>
              <a:spcAft>
                <a:spcPts val="800"/>
              </a:spcAft>
            </a:pPr>
            <a:endParaRPr dirty="0"/>
          </a:p>
        </p:txBody>
      </p:sp>
      <p:sp>
        <p:nvSpPr>
          <p:cNvPr id="299" name="Google Shape;29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1692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1F3CF-8936-A040-A098-E532D6B1E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1EE51-AE2F-5EE0-15D9-49301EDB8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704DE6-3245-82E7-CA73-24E336940D83}"/>
              </a:ext>
            </a:extLst>
          </p:cNvPr>
          <p:cNvSpPr>
            <a:spLocks noGrp="1"/>
          </p:cNvSpPr>
          <p:nvPr>
            <p:ph type="body" idx="1"/>
          </p:nvPr>
        </p:nvSpPr>
        <p:spPr/>
        <p:txBody>
          <a:bodyPr/>
          <a:lstStyle/>
          <a:p>
            <a:r>
              <a:rPr lang="en-US" dirty="0"/>
              <a:t>https://</a:t>
            </a:r>
            <a:r>
              <a:rPr lang="en-US" dirty="0" err="1"/>
              <a:t>ogm.meb.gov.tr</a:t>
            </a:r>
            <a:r>
              <a:rPr lang="en-US" dirty="0"/>
              <a:t>/www/patent-</a:t>
            </a:r>
            <a:r>
              <a:rPr lang="en-US" dirty="0" err="1"/>
              <a:t>faydali</a:t>
            </a:r>
            <a:r>
              <a:rPr lang="en-US" dirty="0"/>
              <a:t>-model-</a:t>
            </a:r>
            <a:r>
              <a:rPr lang="en-US" dirty="0" err="1"/>
              <a:t>marka</a:t>
            </a:r>
            <a:r>
              <a:rPr lang="en-US" dirty="0"/>
              <a:t>-</a:t>
            </a:r>
            <a:r>
              <a:rPr lang="en-US" dirty="0" err="1"/>
              <a:t>ve-tasarim</a:t>
            </a:r>
            <a:r>
              <a:rPr lang="en-US" dirty="0"/>
              <a:t>/</a:t>
            </a:r>
            <a:r>
              <a:rPr lang="en-US" dirty="0" err="1"/>
              <a:t>icerik</a:t>
            </a:r>
            <a:r>
              <a:rPr lang="en-US" dirty="0"/>
              <a:t>/1418</a:t>
            </a:r>
          </a:p>
          <a:p>
            <a:endParaRPr lang="en-US" dirty="0"/>
          </a:p>
          <a:p>
            <a:pPr algn="l"/>
            <a:r>
              <a:rPr lang="en-US" b="0" i="0" dirty="0">
                <a:solidFill>
                  <a:srgbClr val="E3E3E3"/>
                </a:solidFill>
                <a:effectLst/>
                <a:latin typeface="Google Sans"/>
              </a:rPr>
              <a:t>TÜBİTAK 4004 </a:t>
            </a:r>
            <a:r>
              <a:rPr lang="en-US" b="0" i="0" dirty="0" err="1">
                <a:solidFill>
                  <a:srgbClr val="E3E3E3"/>
                </a:solidFill>
                <a:effectLst/>
                <a:latin typeface="Google Sans"/>
              </a:rPr>
              <a:t>Bilim</a:t>
            </a:r>
            <a:r>
              <a:rPr lang="en-US" b="0" i="0" dirty="0">
                <a:solidFill>
                  <a:srgbClr val="E3E3E3"/>
                </a:solidFill>
                <a:effectLst/>
                <a:latin typeface="Google Sans"/>
              </a:rPr>
              <a:t> </a:t>
            </a:r>
            <a:r>
              <a:rPr lang="en-US" b="0" i="0" dirty="0" err="1">
                <a:solidFill>
                  <a:srgbClr val="E3E3E3"/>
                </a:solidFill>
                <a:effectLst/>
                <a:latin typeface="Google Sans"/>
              </a:rPr>
              <a:t>Fuarları</a:t>
            </a:r>
            <a:r>
              <a:rPr lang="en-US" b="0" i="0" dirty="0">
                <a:solidFill>
                  <a:srgbClr val="E3E3E3"/>
                </a:solidFill>
                <a:effectLst/>
                <a:latin typeface="Google Sans"/>
              </a:rPr>
              <a:t> </a:t>
            </a:r>
            <a:r>
              <a:rPr lang="en-US" b="0" i="0" dirty="0" err="1">
                <a:solidFill>
                  <a:srgbClr val="E3E3E3"/>
                </a:solidFill>
                <a:effectLst/>
                <a:latin typeface="Google Sans"/>
              </a:rPr>
              <a:t>Destekleme</a:t>
            </a:r>
            <a:r>
              <a:rPr lang="en-US" b="0" i="0" dirty="0">
                <a:solidFill>
                  <a:srgbClr val="E3E3E3"/>
                </a:solidFill>
                <a:effectLst/>
                <a:latin typeface="Google Sans"/>
              </a:rPr>
              <a:t> </a:t>
            </a:r>
            <a:r>
              <a:rPr lang="en-US" b="0" i="0" dirty="0" err="1">
                <a:solidFill>
                  <a:srgbClr val="E3E3E3"/>
                </a:solidFill>
                <a:effectLst/>
                <a:latin typeface="Google Sans"/>
              </a:rPr>
              <a:t>Programı</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ortaokul</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düşünme</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geliştirmek</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yöntemlerini</a:t>
            </a:r>
            <a:r>
              <a:rPr lang="en-US" b="0" i="0" dirty="0">
                <a:solidFill>
                  <a:srgbClr val="E3E3E3"/>
                </a:solidFill>
                <a:effectLst/>
                <a:latin typeface="Google Sans"/>
              </a:rPr>
              <a:t> </a:t>
            </a:r>
            <a:r>
              <a:rPr lang="en-US" b="0" i="0" dirty="0" err="1">
                <a:solidFill>
                  <a:srgbClr val="E3E3E3"/>
                </a:solidFill>
                <a:effectLst/>
                <a:latin typeface="Google Sans"/>
              </a:rPr>
              <a:t>öğrenmelerine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4006 </a:t>
            </a:r>
            <a:r>
              <a:rPr lang="en-US" b="0" i="0" dirty="0" err="1">
                <a:solidFill>
                  <a:srgbClr val="E3E3E3"/>
                </a:solidFill>
                <a:effectLst/>
                <a:latin typeface="Google Sans"/>
              </a:rPr>
              <a:t>Bilim</a:t>
            </a:r>
            <a:r>
              <a:rPr lang="en-US" b="0" i="0" dirty="0">
                <a:solidFill>
                  <a:srgbClr val="E3E3E3"/>
                </a:solidFill>
                <a:effectLst/>
                <a:latin typeface="Google Sans"/>
              </a:rPr>
              <a:t> </a:t>
            </a:r>
            <a:r>
              <a:rPr lang="en-US" b="0" i="0" dirty="0" err="1">
                <a:solidFill>
                  <a:srgbClr val="E3E3E3"/>
                </a:solidFill>
                <a:effectLst/>
                <a:latin typeface="Google Sans"/>
              </a:rPr>
              <a:t>Fuarları</a:t>
            </a:r>
            <a:r>
              <a:rPr lang="en-US" b="0" i="0" dirty="0">
                <a:solidFill>
                  <a:srgbClr val="E3E3E3"/>
                </a:solidFill>
                <a:effectLst/>
                <a:latin typeface="Google Sans"/>
              </a:rPr>
              <a:t> </a:t>
            </a:r>
            <a:r>
              <a:rPr lang="en-US" b="0" i="0" dirty="0" err="1">
                <a:solidFill>
                  <a:srgbClr val="E3E3E3"/>
                </a:solidFill>
                <a:effectLst/>
                <a:latin typeface="Google Sans"/>
              </a:rPr>
              <a:t>Destekleme</a:t>
            </a:r>
            <a:r>
              <a:rPr lang="en-US" b="0" i="0" dirty="0">
                <a:solidFill>
                  <a:srgbClr val="E3E3E3"/>
                </a:solidFill>
                <a:effectLst/>
                <a:latin typeface="Google Sans"/>
              </a:rPr>
              <a:t> </a:t>
            </a:r>
            <a:r>
              <a:rPr lang="en-US" b="0" i="0" dirty="0" err="1">
                <a:solidFill>
                  <a:srgbClr val="E3E3E3"/>
                </a:solidFill>
                <a:effectLst/>
                <a:latin typeface="Google Sans"/>
              </a:rPr>
              <a:t>Programı</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il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ilçe</a:t>
            </a:r>
            <a:r>
              <a:rPr lang="en-US" b="0" i="0" dirty="0">
                <a:solidFill>
                  <a:srgbClr val="E3E3E3"/>
                </a:solidFill>
                <a:effectLst/>
                <a:latin typeface="Google Sans"/>
              </a:rPr>
              <a:t> </a:t>
            </a:r>
            <a:r>
              <a:rPr lang="en-US" b="0" i="0" dirty="0" err="1">
                <a:solidFill>
                  <a:srgbClr val="E3E3E3"/>
                </a:solidFill>
                <a:effectLst/>
                <a:latin typeface="Google Sans"/>
              </a:rPr>
              <a:t>düzeyinde</a:t>
            </a:r>
            <a:r>
              <a:rPr lang="en-US" b="0" i="0" dirty="0">
                <a:solidFill>
                  <a:srgbClr val="E3E3E3"/>
                </a:solidFill>
                <a:effectLst/>
                <a:latin typeface="Google Sans"/>
              </a:rPr>
              <a:t> </a:t>
            </a:r>
            <a:r>
              <a:rPr lang="en-US" b="0" i="0" dirty="0" err="1">
                <a:solidFill>
                  <a:srgbClr val="E3E3E3"/>
                </a:solidFill>
                <a:effectLst/>
                <a:latin typeface="Google Sans"/>
              </a:rPr>
              <a:t>düzenlenen</a:t>
            </a:r>
            <a:r>
              <a:rPr lang="en-US" b="0" i="0" dirty="0">
                <a:solidFill>
                  <a:srgbClr val="E3E3E3"/>
                </a:solidFill>
                <a:effectLst/>
                <a:latin typeface="Google Sans"/>
              </a:rPr>
              <a:t> </a:t>
            </a:r>
            <a:r>
              <a:rPr lang="en-US" b="0" i="0" dirty="0" err="1">
                <a:solidFill>
                  <a:srgbClr val="E3E3E3"/>
                </a:solidFill>
                <a:effectLst/>
                <a:latin typeface="Google Sans"/>
              </a:rPr>
              <a:t>bilim</a:t>
            </a:r>
            <a:r>
              <a:rPr lang="en-US" b="0" i="0" dirty="0">
                <a:solidFill>
                  <a:srgbClr val="E3E3E3"/>
                </a:solidFill>
                <a:effectLst/>
                <a:latin typeface="Google Sans"/>
              </a:rPr>
              <a:t> </a:t>
            </a:r>
            <a:r>
              <a:rPr lang="en-US" b="0" i="0" dirty="0" err="1">
                <a:solidFill>
                  <a:srgbClr val="E3E3E3"/>
                </a:solidFill>
                <a:effectLst/>
                <a:latin typeface="Google Sans"/>
              </a:rPr>
              <a:t>fuarlarının</a:t>
            </a:r>
            <a:r>
              <a:rPr lang="en-US" b="0" i="0" dirty="0">
                <a:solidFill>
                  <a:srgbClr val="E3E3E3"/>
                </a:solidFill>
                <a:effectLst/>
                <a:latin typeface="Google Sans"/>
              </a:rPr>
              <a:t> </a:t>
            </a:r>
            <a:r>
              <a:rPr lang="en-US" b="0" i="0" dirty="0" err="1">
                <a:solidFill>
                  <a:srgbClr val="E3E3E3"/>
                </a:solidFill>
                <a:effectLst/>
                <a:latin typeface="Google Sans"/>
              </a:rPr>
              <a:t>organizasyonu</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Bu program,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projelerini</a:t>
            </a:r>
            <a:r>
              <a:rPr lang="en-US" b="0" i="0" dirty="0">
                <a:solidFill>
                  <a:srgbClr val="E3E3E3"/>
                </a:solidFill>
                <a:effectLst/>
                <a:latin typeface="Google Sans"/>
              </a:rPr>
              <a:t> </a:t>
            </a:r>
            <a:r>
              <a:rPr lang="en-US" b="0" i="0" dirty="0" err="1">
                <a:solidFill>
                  <a:srgbClr val="E3E3E3"/>
                </a:solidFill>
                <a:effectLst/>
                <a:latin typeface="Google Sans"/>
              </a:rPr>
              <a:t>sergilemelerine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bilimi</a:t>
            </a:r>
            <a:r>
              <a:rPr lang="en-US" b="0" i="0" dirty="0">
                <a:solidFill>
                  <a:srgbClr val="E3E3E3"/>
                </a:solidFill>
                <a:effectLst/>
                <a:latin typeface="Google Sans"/>
              </a:rPr>
              <a:t> </a:t>
            </a:r>
            <a:r>
              <a:rPr lang="en-US" b="0" i="0" dirty="0" err="1">
                <a:solidFill>
                  <a:srgbClr val="E3E3E3"/>
                </a:solidFill>
                <a:effectLst/>
                <a:latin typeface="Google Sans"/>
              </a:rPr>
              <a:t>toplumla</a:t>
            </a:r>
            <a:r>
              <a:rPr lang="en-US" b="0" i="0" dirty="0">
                <a:solidFill>
                  <a:srgbClr val="E3E3E3"/>
                </a:solidFill>
                <a:effectLst/>
                <a:latin typeface="Google Sans"/>
              </a:rPr>
              <a:t> </a:t>
            </a:r>
            <a:r>
              <a:rPr lang="en-US" b="0" i="0" dirty="0" err="1">
                <a:solidFill>
                  <a:srgbClr val="E3E3E3"/>
                </a:solidFill>
                <a:effectLst/>
                <a:latin typeface="Google Sans"/>
              </a:rPr>
              <a:t>buluşturmasına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düzenlenmektedir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2204-A Lise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geliştirmek</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yöntemlerini</a:t>
            </a:r>
            <a:r>
              <a:rPr lang="en-US" b="0" i="0" dirty="0">
                <a:solidFill>
                  <a:srgbClr val="E3E3E3"/>
                </a:solidFill>
                <a:effectLst/>
                <a:latin typeface="Google Sans"/>
              </a:rPr>
              <a:t> </a:t>
            </a:r>
            <a:r>
              <a:rPr lang="en-US" b="0" i="0" dirty="0" err="1">
                <a:solidFill>
                  <a:srgbClr val="E3E3E3"/>
                </a:solidFill>
                <a:effectLst/>
                <a:latin typeface="Google Sans"/>
              </a:rPr>
              <a:t>öğrenmelerine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2204-B </a:t>
            </a:r>
            <a:r>
              <a:rPr lang="en-US" b="0" i="0" dirty="0" err="1">
                <a:solidFill>
                  <a:srgbClr val="E3E3E3"/>
                </a:solidFill>
                <a:effectLst/>
                <a:latin typeface="Google Sans"/>
              </a:rPr>
              <a:t>Ortaokul</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ortaokul</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geliştirmek</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yöntemlerini</a:t>
            </a:r>
            <a:r>
              <a:rPr lang="en-US" b="0" i="0" dirty="0">
                <a:solidFill>
                  <a:srgbClr val="E3E3E3"/>
                </a:solidFill>
                <a:effectLst/>
                <a:latin typeface="Google Sans"/>
              </a:rPr>
              <a:t> </a:t>
            </a:r>
            <a:r>
              <a:rPr lang="en-US" b="0" i="0" dirty="0" err="1">
                <a:solidFill>
                  <a:srgbClr val="E3E3E3"/>
                </a:solidFill>
                <a:effectLst/>
                <a:latin typeface="Google Sans"/>
              </a:rPr>
              <a:t>öğrenmelerine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2204-C Lise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araştırmaları</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araştırmaları</a:t>
            </a:r>
            <a:r>
              <a:rPr lang="en-US" b="0" i="0" dirty="0">
                <a:solidFill>
                  <a:srgbClr val="E3E3E3"/>
                </a:solidFill>
                <a:effectLst/>
                <a:latin typeface="Google Sans"/>
              </a:rPr>
              <a:t> </a:t>
            </a:r>
            <a:r>
              <a:rPr lang="en-US" b="0" i="0" dirty="0" err="1">
                <a:solidFill>
                  <a:srgbClr val="E3E3E3"/>
                </a:solidFill>
                <a:effectLst/>
                <a:latin typeface="Google Sans"/>
              </a:rPr>
              <a:t>konusundaki</a:t>
            </a:r>
            <a:r>
              <a:rPr lang="en-US" b="0" i="0" dirty="0">
                <a:solidFill>
                  <a:srgbClr val="E3E3E3"/>
                </a:solidFill>
                <a:effectLst/>
                <a:latin typeface="Google Sans"/>
              </a:rPr>
              <a:t> </a:t>
            </a:r>
            <a:r>
              <a:rPr lang="en-US" b="0" i="0" dirty="0" err="1">
                <a:solidFill>
                  <a:srgbClr val="E3E3E3"/>
                </a:solidFill>
                <a:effectLst/>
                <a:latin typeface="Google Sans"/>
              </a:rPr>
              <a:t>bilgi</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geliştirmelerine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araştırmalarına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bulunmalarına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2204-D Lise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araştırmaları</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konusundaki</a:t>
            </a:r>
            <a:r>
              <a:rPr lang="en-US" b="0" i="0" dirty="0">
                <a:solidFill>
                  <a:srgbClr val="E3E3E3"/>
                </a:solidFill>
                <a:effectLst/>
                <a:latin typeface="Google Sans"/>
              </a:rPr>
              <a:t> </a:t>
            </a:r>
            <a:r>
              <a:rPr lang="en-US" b="0" i="0" dirty="0" err="1">
                <a:solidFill>
                  <a:srgbClr val="E3E3E3"/>
                </a:solidFill>
                <a:effectLst/>
                <a:latin typeface="Google Sans"/>
              </a:rPr>
              <a:t>bilgi</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geliştirmelerine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ile</a:t>
            </a:r>
            <a:r>
              <a:rPr lang="en-US" b="0" i="0" dirty="0">
                <a:solidFill>
                  <a:srgbClr val="E3E3E3"/>
                </a:solidFill>
                <a:effectLst/>
                <a:latin typeface="Google Sans"/>
              </a:rPr>
              <a:t> </a:t>
            </a:r>
            <a:r>
              <a:rPr lang="en-US" b="0" i="0" dirty="0" err="1">
                <a:solidFill>
                  <a:srgbClr val="E3E3E3"/>
                </a:solidFill>
                <a:effectLst/>
                <a:latin typeface="Google Sans"/>
              </a:rPr>
              <a:t>mücadeleye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bulunmalarına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err="1">
                <a:solidFill>
                  <a:srgbClr val="E3E3E3"/>
                </a:solidFill>
                <a:effectLst/>
                <a:latin typeface="Google Sans"/>
              </a:rPr>
              <a:t>Kimler</a:t>
            </a:r>
            <a:r>
              <a:rPr lang="en-US" b="0" i="0" dirty="0">
                <a:solidFill>
                  <a:srgbClr val="E3E3E3"/>
                </a:solidFill>
                <a:effectLst/>
                <a:latin typeface="Google Sans"/>
              </a:rPr>
              <a:t> </a:t>
            </a:r>
            <a:r>
              <a:rPr lang="en-US" b="0" i="0" dirty="0" err="1">
                <a:solidFill>
                  <a:srgbClr val="E3E3E3"/>
                </a:solidFill>
                <a:effectLst/>
                <a:latin typeface="Google Sans"/>
              </a:rPr>
              <a:t>başvurabilir</a:t>
            </a:r>
            <a:r>
              <a:rPr lang="en-US" b="0" i="0" dirty="0">
                <a:solidFill>
                  <a:srgbClr val="E3E3E3"/>
                </a:solidFill>
                <a:effectLst/>
                <a:latin typeface="Google Sans"/>
              </a:rPr>
              <a:t>?</a:t>
            </a:r>
          </a:p>
          <a:p>
            <a:pPr algn="l"/>
            <a:r>
              <a:rPr lang="en-US" b="0" i="0" dirty="0">
                <a:solidFill>
                  <a:srgbClr val="E3E3E3"/>
                </a:solidFill>
                <a:effectLst/>
                <a:latin typeface="Google Sans"/>
              </a:rPr>
              <a:t>Bu </a:t>
            </a:r>
            <a:r>
              <a:rPr lang="en-US" b="0" i="0" dirty="0" err="1">
                <a:solidFill>
                  <a:srgbClr val="E3E3E3"/>
                </a:solidFill>
                <a:effectLst/>
                <a:latin typeface="Google Sans"/>
              </a:rPr>
              <a:t>proje</a:t>
            </a:r>
            <a:r>
              <a:rPr lang="en-US" b="0" i="0" dirty="0">
                <a:solidFill>
                  <a:srgbClr val="E3E3E3"/>
                </a:solidFill>
                <a:effectLst/>
                <a:latin typeface="Google Sans"/>
              </a:rPr>
              <a:t> </a:t>
            </a:r>
            <a:r>
              <a:rPr lang="en-US" b="0" i="0" dirty="0" err="1">
                <a:solidFill>
                  <a:srgbClr val="E3E3E3"/>
                </a:solidFill>
                <a:effectLst/>
                <a:latin typeface="Google Sans"/>
              </a:rPr>
              <a:t>çağrılarına</a:t>
            </a:r>
            <a:r>
              <a:rPr lang="en-US" b="0" i="0" dirty="0">
                <a:solidFill>
                  <a:srgbClr val="E3E3E3"/>
                </a:solidFill>
                <a:effectLst/>
                <a:latin typeface="Google Sans"/>
              </a:rPr>
              <a:t> </a:t>
            </a:r>
            <a:r>
              <a:rPr lang="en-US" b="0" i="0" dirty="0" err="1">
                <a:solidFill>
                  <a:srgbClr val="E3E3E3"/>
                </a:solidFill>
                <a:effectLst/>
                <a:latin typeface="Google Sans"/>
              </a:rPr>
              <a:t>başvurabilmek</a:t>
            </a:r>
            <a:r>
              <a:rPr lang="en-US" b="0" i="0" dirty="0">
                <a:solidFill>
                  <a:srgbClr val="E3E3E3"/>
                </a:solidFill>
                <a:effectLst/>
                <a:latin typeface="Google Sans"/>
              </a:rPr>
              <a:t> </a:t>
            </a:r>
            <a:r>
              <a:rPr lang="en-US" b="0" i="0" dirty="0" err="1">
                <a:solidFill>
                  <a:srgbClr val="E3E3E3"/>
                </a:solidFill>
                <a:effectLst/>
                <a:latin typeface="Google Sans"/>
              </a:rPr>
              <a:t>için</a:t>
            </a:r>
            <a:r>
              <a:rPr lang="en-US" b="0" i="0" dirty="0">
                <a:solidFill>
                  <a:srgbClr val="E3E3E3"/>
                </a:solidFill>
                <a:effectLst/>
                <a:latin typeface="Google Sans"/>
              </a:rPr>
              <a:t> </a:t>
            </a:r>
            <a:r>
              <a:rPr lang="en-US" b="0" i="0" dirty="0" err="1">
                <a:solidFill>
                  <a:srgbClr val="E3E3E3"/>
                </a:solidFill>
                <a:effectLst/>
                <a:latin typeface="Google Sans"/>
              </a:rPr>
              <a:t>aşağıdaki</a:t>
            </a:r>
            <a:r>
              <a:rPr lang="en-US" b="0" i="0" dirty="0">
                <a:solidFill>
                  <a:srgbClr val="E3E3E3"/>
                </a:solidFill>
                <a:effectLst/>
                <a:latin typeface="Google Sans"/>
              </a:rPr>
              <a:t> </a:t>
            </a:r>
            <a:r>
              <a:rPr lang="en-US" b="0" i="0" dirty="0" err="1">
                <a:solidFill>
                  <a:srgbClr val="E3E3E3"/>
                </a:solidFill>
                <a:effectLst/>
                <a:latin typeface="Google Sans"/>
              </a:rPr>
              <a:t>şartların</a:t>
            </a:r>
            <a:r>
              <a:rPr lang="en-US" b="0" i="0" dirty="0">
                <a:solidFill>
                  <a:srgbClr val="E3E3E3"/>
                </a:solidFill>
                <a:effectLst/>
                <a:latin typeface="Google Sans"/>
              </a:rPr>
              <a:t> </a:t>
            </a:r>
            <a:r>
              <a:rPr lang="en-US" b="0" i="0" dirty="0" err="1">
                <a:solidFill>
                  <a:srgbClr val="E3E3E3"/>
                </a:solidFill>
                <a:effectLst/>
                <a:latin typeface="Google Sans"/>
              </a:rPr>
              <a:t>sağlanması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pPr algn="l">
              <a:buFont typeface="Arial" panose="020B0604020202020204" pitchFamily="34" charset="0"/>
              <a:buChar char="•"/>
            </a:pPr>
            <a:r>
              <a:rPr lang="en-US" b="0" i="0" dirty="0">
                <a:solidFill>
                  <a:srgbClr val="E3E3E3"/>
                </a:solidFill>
                <a:effectLst/>
                <a:latin typeface="Google Sans"/>
              </a:rPr>
              <a:t>4004 </a:t>
            </a:r>
            <a:r>
              <a:rPr lang="en-US" b="0" i="0" dirty="0" err="1">
                <a:solidFill>
                  <a:srgbClr val="E3E3E3"/>
                </a:solidFill>
                <a:effectLst/>
                <a:latin typeface="Google Sans"/>
              </a:rPr>
              <a:t>ve</a:t>
            </a:r>
            <a:r>
              <a:rPr lang="en-US" b="0" i="0" dirty="0">
                <a:solidFill>
                  <a:srgbClr val="E3E3E3"/>
                </a:solidFill>
                <a:effectLst/>
                <a:latin typeface="Google Sans"/>
              </a:rPr>
              <a:t> 4006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için</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yürütüleceği</a:t>
            </a:r>
            <a:r>
              <a:rPr lang="en-US" b="0" i="0" dirty="0">
                <a:solidFill>
                  <a:srgbClr val="E3E3E3"/>
                </a:solidFill>
                <a:effectLst/>
                <a:latin typeface="Google Sans"/>
              </a:rPr>
              <a:t> </a:t>
            </a:r>
            <a:r>
              <a:rPr lang="en-US" b="0" i="0" dirty="0" err="1">
                <a:solidFill>
                  <a:srgbClr val="E3E3E3"/>
                </a:solidFill>
                <a:effectLst/>
                <a:latin typeface="Google Sans"/>
              </a:rPr>
              <a:t>eğitim</a:t>
            </a:r>
            <a:r>
              <a:rPr lang="en-US" b="0" i="0" dirty="0">
                <a:solidFill>
                  <a:srgbClr val="E3E3E3"/>
                </a:solidFill>
                <a:effectLst/>
                <a:latin typeface="Google Sans"/>
              </a:rPr>
              <a:t> </a:t>
            </a:r>
            <a:r>
              <a:rPr lang="en-US" b="0" i="0" dirty="0" err="1">
                <a:solidFill>
                  <a:srgbClr val="E3E3E3"/>
                </a:solidFill>
                <a:effectLst/>
                <a:latin typeface="Google Sans"/>
              </a:rPr>
              <a:t>kurumunda</a:t>
            </a:r>
            <a:r>
              <a:rPr lang="en-US" b="0" i="0" dirty="0">
                <a:solidFill>
                  <a:srgbClr val="E3E3E3"/>
                </a:solidFill>
                <a:effectLst/>
                <a:latin typeface="Google Sans"/>
              </a:rPr>
              <a:t> </a:t>
            </a:r>
            <a:r>
              <a:rPr lang="en-US" b="0" i="0" dirty="0" err="1">
                <a:solidFill>
                  <a:srgbClr val="E3E3E3"/>
                </a:solidFill>
                <a:effectLst/>
                <a:latin typeface="Google Sans"/>
              </a:rPr>
              <a:t>kayıtlı</a:t>
            </a:r>
            <a:r>
              <a:rPr lang="en-US" b="0" i="0" dirty="0">
                <a:solidFill>
                  <a:srgbClr val="E3E3E3"/>
                </a:solidFill>
                <a:effectLst/>
                <a:latin typeface="Google Sans"/>
              </a:rPr>
              <a:t> </a:t>
            </a:r>
            <a:r>
              <a:rPr lang="en-US" b="0" i="0" dirty="0" err="1">
                <a:solidFill>
                  <a:srgbClr val="E3E3E3"/>
                </a:solidFill>
                <a:effectLst/>
                <a:latin typeface="Google Sans"/>
              </a:rPr>
              <a:t>olması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başlama</a:t>
            </a:r>
            <a:r>
              <a:rPr lang="en-US" b="0" i="0" dirty="0">
                <a:solidFill>
                  <a:srgbClr val="E3E3E3"/>
                </a:solidFill>
                <a:effectLst/>
                <a:latin typeface="Google Sans"/>
              </a:rPr>
              <a:t> </a:t>
            </a:r>
            <a:r>
              <a:rPr lang="en-US" b="0" i="0" dirty="0" err="1">
                <a:solidFill>
                  <a:srgbClr val="E3E3E3"/>
                </a:solidFill>
                <a:effectLst/>
                <a:latin typeface="Google Sans"/>
              </a:rPr>
              <a:t>tarihinden</a:t>
            </a:r>
            <a:r>
              <a:rPr lang="en-US" b="0" i="0" dirty="0">
                <a:solidFill>
                  <a:srgbClr val="E3E3E3"/>
                </a:solidFill>
                <a:effectLst/>
                <a:latin typeface="Google Sans"/>
              </a:rPr>
              <a:t> </a:t>
            </a:r>
            <a:r>
              <a:rPr lang="en-US" b="0" i="0" dirty="0" err="1">
                <a:solidFill>
                  <a:srgbClr val="E3E3E3"/>
                </a:solidFill>
                <a:effectLst/>
                <a:latin typeface="Google Sans"/>
              </a:rPr>
              <a:t>itibaren</a:t>
            </a:r>
            <a:r>
              <a:rPr lang="en-US" b="0" i="0" dirty="0">
                <a:solidFill>
                  <a:srgbClr val="E3E3E3"/>
                </a:solidFill>
                <a:effectLst/>
                <a:latin typeface="Google Sans"/>
              </a:rPr>
              <a:t> </a:t>
            </a:r>
            <a:r>
              <a:rPr lang="en-US" b="0" i="0" dirty="0" err="1">
                <a:solidFill>
                  <a:srgbClr val="E3E3E3"/>
                </a:solidFill>
                <a:effectLst/>
                <a:latin typeface="Google Sans"/>
              </a:rPr>
              <a:t>en</a:t>
            </a:r>
            <a:r>
              <a:rPr lang="en-US" b="0" i="0" dirty="0">
                <a:solidFill>
                  <a:srgbClr val="E3E3E3"/>
                </a:solidFill>
                <a:effectLst/>
                <a:latin typeface="Google Sans"/>
              </a:rPr>
              <a:t> </a:t>
            </a:r>
            <a:r>
              <a:rPr lang="en-US" b="0" i="0" dirty="0" err="1">
                <a:solidFill>
                  <a:srgbClr val="E3E3E3"/>
                </a:solidFill>
                <a:effectLst/>
                <a:latin typeface="Google Sans"/>
              </a:rPr>
              <a:t>az</a:t>
            </a:r>
            <a:r>
              <a:rPr lang="en-US" b="0" i="0" dirty="0">
                <a:solidFill>
                  <a:srgbClr val="E3E3E3"/>
                </a:solidFill>
                <a:effectLst/>
                <a:latin typeface="Google Sans"/>
              </a:rPr>
              <a:t> 15 </a:t>
            </a:r>
            <a:r>
              <a:rPr lang="en-US" b="0" i="0" dirty="0" err="1">
                <a:solidFill>
                  <a:srgbClr val="E3E3E3"/>
                </a:solidFill>
                <a:effectLst/>
                <a:latin typeface="Google Sans"/>
              </a:rPr>
              <a:t>yaşını</a:t>
            </a:r>
            <a:r>
              <a:rPr lang="en-US" b="0" i="0" dirty="0">
                <a:solidFill>
                  <a:srgbClr val="E3E3E3"/>
                </a:solidFill>
                <a:effectLst/>
                <a:latin typeface="Google Sans"/>
              </a:rPr>
              <a:t> </a:t>
            </a:r>
            <a:r>
              <a:rPr lang="en-US" b="0" i="0" dirty="0" err="1">
                <a:solidFill>
                  <a:srgbClr val="E3E3E3"/>
                </a:solidFill>
                <a:effectLst/>
                <a:latin typeface="Google Sans"/>
              </a:rPr>
              <a:t>doldurmuş</a:t>
            </a:r>
            <a:r>
              <a:rPr lang="en-US" b="0" i="0" dirty="0">
                <a:solidFill>
                  <a:srgbClr val="E3E3E3"/>
                </a:solidFill>
                <a:effectLst/>
                <a:latin typeface="Google Sans"/>
              </a:rPr>
              <a:t> </a:t>
            </a:r>
            <a:r>
              <a:rPr lang="en-US" b="0" i="0" dirty="0" err="1">
                <a:solidFill>
                  <a:srgbClr val="E3E3E3"/>
                </a:solidFill>
                <a:effectLst/>
                <a:latin typeface="Google Sans"/>
              </a:rPr>
              <a:t>olmalıdır</a:t>
            </a:r>
            <a:r>
              <a:rPr lang="en-US" b="0" i="0" dirty="0">
                <a:solidFill>
                  <a:srgbClr val="E3E3E3"/>
                </a:solidFill>
                <a:effectLst/>
                <a:latin typeface="Google Sans"/>
              </a:rPr>
              <a:t>.</a:t>
            </a:r>
          </a:p>
          <a:p>
            <a:pPr algn="l">
              <a:buFont typeface="Arial" panose="020B0604020202020204" pitchFamily="34" charset="0"/>
              <a:buChar char="•"/>
            </a:pPr>
            <a:r>
              <a:rPr lang="en-US" b="0" i="0" dirty="0">
                <a:solidFill>
                  <a:srgbClr val="E3E3E3"/>
                </a:solidFill>
                <a:effectLst/>
                <a:latin typeface="Google Sans"/>
              </a:rPr>
              <a:t>2204-A, 2204-B, 2204-C </a:t>
            </a:r>
            <a:r>
              <a:rPr lang="en-US" b="0" i="0" dirty="0" err="1">
                <a:solidFill>
                  <a:srgbClr val="E3E3E3"/>
                </a:solidFill>
                <a:effectLst/>
                <a:latin typeface="Google Sans"/>
              </a:rPr>
              <a:t>ve</a:t>
            </a:r>
            <a:r>
              <a:rPr lang="en-US" b="0" i="0" dirty="0">
                <a:solidFill>
                  <a:srgbClr val="E3E3E3"/>
                </a:solidFill>
                <a:effectLst/>
                <a:latin typeface="Google Sans"/>
              </a:rPr>
              <a:t> 2204-D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için</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yürütüleceği</a:t>
            </a:r>
            <a:r>
              <a:rPr lang="en-US" b="0" i="0" dirty="0">
                <a:solidFill>
                  <a:srgbClr val="E3E3E3"/>
                </a:solidFill>
                <a:effectLst/>
                <a:latin typeface="Google Sans"/>
              </a:rPr>
              <a:t> </a:t>
            </a:r>
            <a:r>
              <a:rPr lang="en-US" b="0" i="0" dirty="0" err="1">
                <a:solidFill>
                  <a:srgbClr val="E3E3E3"/>
                </a:solidFill>
                <a:effectLst/>
                <a:latin typeface="Google Sans"/>
              </a:rPr>
              <a:t>eğitim</a:t>
            </a:r>
            <a:r>
              <a:rPr lang="en-US" b="0" i="0" dirty="0">
                <a:solidFill>
                  <a:srgbClr val="E3E3E3"/>
                </a:solidFill>
                <a:effectLst/>
                <a:latin typeface="Google Sans"/>
              </a:rPr>
              <a:t> </a:t>
            </a:r>
            <a:r>
              <a:rPr lang="en-US" b="0" i="0" dirty="0" err="1">
                <a:solidFill>
                  <a:srgbClr val="E3E3E3"/>
                </a:solidFill>
                <a:effectLst/>
                <a:latin typeface="Google Sans"/>
              </a:rPr>
              <a:t>kurumunda</a:t>
            </a:r>
            <a:r>
              <a:rPr lang="en-US" b="0" i="0" dirty="0">
                <a:solidFill>
                  <a:srgbClr val="E3E3E3"/>
                </a:solidFill>
                <a:effectLst/>
                <a:latin typeface="Google Sans"/>
              </a:rPr>
              <a:t> </a:t>
            </a:r>
            <a:r>
              <a:rPr lang="en-US" b="0" i="0" dirty="0" err="1">
                <a:solidFill>
                  <a:srgbClr val="E3E3E3"/>
                </a:solidFill>
                <a:effectLst/>
                <a:latin typeface="Google Sans"/>
              </a:rPr>
              <a:t>kayıtlı</a:t>
            </a:r>
            <a:r>
              <a:rPr lang="en-US" b="0" i="0" dirty="0">
                <a:solidFill>
                  <a:srgbClr val="E3E3E3"/>
                </a:solidFill>
                <a:effectLst/>
                <a:latin typeface="Google Sans"/>
              </a:rPr>
              <a:t> </a:t>
            </a:r>
            <a:r>
              <a:rPr lang="en-US" b="0" i="0" dirty="0" err="1">
                <a:solidFill>
                  <a:srgbClr val="E3E3E3"/>
                </a:solidFill>
                <a:effectLst/>
                <a:latin typeface="Google Sans"/>
              </a:rPr>
              <a:t>olması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başlama</a:t>
            </a:r>
            <a:r>
              <a:rPr lang="en-US" b="0" i="0" dirty="0">
                <a:solidFill>
                  <a:srgbClr val="E3E3E3"/>
                </a:solidFill>
                <a:effectLst/>
                <a:latin typeface="Google Sans"/>
              </a:rPr>
              <a:t> </a:t>
            </a:r>
            <a:r>
              <a:rPr lang="en-US" b="0" i="0" dirty="0" err="1">
                <a:solidFill>
                  <a:srgbClr val="E3E3E3"/>
                </a:solidFill>
                <a:effectLst/>
                <a:latin typeface="Google Sans"/>
              </a:rPr>
              <a:t>tarihinden</a:t>
            </a:r>
            <a:r>
              <a:rPr lang="en-US" b="0" i="0" dirty="0">
                <a:solidFill>
                  <a:srgbClr val="E3E3E3"/>
                </a:solidFill>
                <a:effectLst/>
                <a:latin typeface="Google Sans"/>
              </a:rPr>
              <a:t> </a:t>
            </a:r>
            <a:r>
              <a:rPr lang="en-US" b="0" i="0" dirty="0" err="1">
                <a:solidFill>
                  <a:srgbClr val="E3E3E3"/>
                </a:solidFill>
                <a:effectLst/>
                <a:latin typeface="Google Sans"/>
              </a:rPr>
              <a:t>itibaren</a:t>
            </a:r>
            <a:r>
              <a:rPr lang="en-US" b="0" i="0" dirty="0">
                <a:solidFill>
                  <a:srgbClr val="E3E3E3"/>
                </a:solidFill>
                <a:effectLst/>
                <a:latin typeface="Google Sans"/>
              </a:rPr>
              <a:t> </a:t>
            </a:r>
            <a:r>
              <a:rPr lang="en-US" b="0" i="0" dirty="0" err="1">
                <a:solidFill>
                  <a:srgbClr val="E3E3E3"/>
                </a:solidFill>
                <a:effectLst/>
                <a:latin typeface="Google Sans"/>
              </a:rPr>
              <a:t>en</a:t>
            </a:r>
            <a:r>
              <a:rPr lang="en-US" b="0" i="0" dirty="0">
                <a:solidFill>
                  <a:srgbClr val="E3E3E3"/>
                </a:solidFill>
                <a:effectLst/>
                <a:latin typeface="Google Sans"/>
              </a:rPr>
              <a:t> </a:t>
            </a:r>
            <a:r>
              <a:rPr lang="en-US" b="0" i="0" dirty="0" err="1">
                <a:solidFill>
                  <a:srgbClr val="E3E3E3"/>
                </a:solidFill>
                <a:effectLst/>
                <a:latin typeface="Google Sans"/>
              </a:rPr>
              <a:t>az</a:t>
            </a:r>
            <a:r>
              <a:rPr lang="en-US" b="0" i="0" dirty="0">
                <a:solidFill>
                  <a:srgbClr val="E3E3E3"/>
                </a:solidFill>
                <a:effectLst/>
                <a:latin typeface="Google Sans"/>
              </a:rPr>
              <a:t> 12 </a:t>
            </a:r>
            <a:r>
              <a:rPr lang="en-US" b="0" i="0" dirty="0" err="1">
                <a:solidFill>
                  <a:srgbClr val="E3E3E3"/>
                </a:solidFill>
                <a:effectLst/>
                <a:latin typeface="Google Sans"/>
              </a:rPr>
              <a:t>yaşını</a:t>
            </a:r>
            <a:r>
              <a:rPr lang="en-US" b="0" i="0" dirty="0">
                <a:solidFill>
                  <a:srgbClr val="E3E3E3"/>
                </a:solidFill>
                <a:effectLst/>
                <a:latin typeface="Google Sans"/>
              </a:rPr>
              <a:t> </a:t>
            </a:r>
            <a:r>
              <a:rPr lang="en-US" b="0" i="0" dirty="0" err="1">
                <a:solidFill>
                  <a:srgbClr val="E3E3E3"/>
                </a:solidFill>
                <a:effectLst/>
                <a:latin typeface="Google Sans"/>
              </a:rPr>
              <a:t>doldurmuş</a:t>
            </a:r>
            <a:r>
              <a:rPr lang="en-US" b="0" i="0" dirty="0">
                <a:solidFill>
                  <a:srgbClr val="E3E3E3"/>
                </a:solidFill>
                <a:effectLst/>
                <a:latin typeface="Google Sans"/>
              </a:rPr>
              <a:t> </a:t>
            </a:r>
            <a:r>
              <a:rPr lang="en-US" b="0" i="0" dirty="0" err="1">
                <a:solidFill>
                  <a:srgbClr val="E3E3E3"/>
                </a:solidFill>
                <a:effectLst/>
                <a:latin typeface="Google Sans"/>
              </a:rPr>
              <a:t>olması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endParaRPr lang="en-TR" dirty="0"/>
          </a:p>
        </p:txBody>
      </p:sp>
      <p:sp>
        <p:nvSpPr>
          <p:cNvPr id="4" name="Slide Number Placeholder 3">
            <a:extLst>
              <a:ext uri="{FF2B5EF4-FFF2-40B4-BE49-F238E27FC236}">
                <a16:creationId xmlns:a16="http://schemas.microsoft.com/office/drawing/2014/main" id="{1E7405D1-7419-98A0-383C-E933C079948E}"/>
              </a:ext>
            </a:extLst>
          </p:cNvPr>
          <p:cNvSpPr>
            <a:spLocks noGrp="1"/>
          </p:cNvSpPr>
          <p:nvPr>
            <p:ph type="sldNum" sz="quarter" idx="5"/>
          </p:nvPr>
        </p:nvSpPr>
        <p:spPr/>
        <p:txBody>
          <a:bodyPr/>
          <a:lstStyle/>
          <a:p>
            <a:fld id="{AAE557EB-0B30-024A-B4C1-CA42213EE378}" type="slidenum">
              <a:rPr lang="tr-TR" smtClean="0"/>
              <a:t>63</a:t>
            </a:fld>
            <a:endParaRPr lang="tr-TR"/>
          </a:p>
        </p:txBody>
      </p:sp>
    </p:spTree>
    <p:extLst>
      <p:ext uri="{BB962C8B-B14F-4D97-AF65-F5344CB8AC3E}">
        <p14:creationId xmlns:p14="http://schemas.microsoft.com/office/powerpoint/2010/main" val="2594827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AAE557EB-0B30-024A-B4C1-CA42213EE378}" type="slidenum">
              <a:rPr lang="tr-TR" smtClean="0"/>
              <a:t>64</a:t>
            </a:fld>
            <a:endParaRPr lang="tr-TR"/>
          </a:p>
        </p:txBody>
      </p:sp>
    </p:spTree>
    <p:extLst>
      <p:ext uri="{BB962C8B-B14F-4D97-AF65-F5344CB8AC3E}">
        <p14:creationId xmlns:p14="http://schemas.microsoft.com/office/powerpoint/2010/main" val="940677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AAE557EB-0B30-024A-B4C1-CA42213EE378}" type="slidenum">
              <a:rPr lang="tr-TR" smtClean="0"/>
              <a:t>65</a:t>
            </a:fld>
            <a:endParaRPr lang="tr-TR"/>
          </a:p>
        </p:txBody>
      </p:sp>
    </p:spTree>
    <p:extLst>
      <p:ext uri="{BB962C8B-B14F-4D97-AF65-F5344CB8AC3E}">
        <p14:creationId xmlns:p14="http://schemas.microsoft.com/office/powerpoint/2010/main" val="1149622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10D72-2796-02B2-BAF0-66C0BD594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4DD97-34AD-8435-0878-B637B4046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F3DC9-4645-9D18-96B8-CB810D61781B}"/>
              </a:ext>
            </a:extLst>
          </p:cNvPr>
          <p:cNvSpPr>
            <a:spLocks noGrp="1"/>
          </p:cNvSpPr>
          <p:nvPr>
            <p:ph type="body" idx="1"/>
          </p:nvPr>
        </p:nvSpPr>
        <p:spPr/>
        <p:txBody>
          <a:bodyPr/>
          <a:lstStyle/>
          <a:p>
            <a:r>
              <a:rPr lang="en-US" dirty="0"/>
              <a:t>https://</a:t>
            </a:r>
            <a:r>
              <a:rPr lang="en-US" dirty="0" err="1"/>
              <a:t>ogm.meb.gov.tr</a:t>
            </a:r>
            <a:r>
              <a:rPr lang="en-US" dirty="0"/>
              <a:t>/www/patent-</a:t>
            </a:r>
            <a:r>
              <a:rPr lang="en-US" dirty="0" err="1"/>
              <a:t>faydali</a:t>
            </a:r>
            <a:r>
              <a:rPr lang="en-US" dirty="0"/>
              <a:t>-model-</a:t>
            </a:r>
            <a:r>
              <a:rPr lang="en-US" dirty="0" err="1"/>
              <a:t>marka</a:t>
            </a:r>
            <a:r>
              <a:rPr lang="en-US" dirty="0"/>
              <a:t>-</a:t>
            </a:r>
            <a:r>
              <a:rPr lang="en-US" dirty="0" err="1"/>
              <a:t>ve-tasarim</a:t>
            </a:r>
            <a:r>
              <a:rPr lang="en-US" dirty="0"/>
              <a:t>/</a:t>
            </a:r>
            <a:r>
              <a:rPr lang="en-US" dirty="0" err="1"/>
              <a:t>icerik</a:t>
            </a:r>
            <a:r>
              <a:rPr lang="en-US" dirty="0"/>
              <a:t>/1418</a:t>
            </a:r>
          </a:p>
          <a:p>
            <a:endParaRPr lang="en-US" dirty="0"/>
          </a:p>
          <a:p>
            <a:pPr algn="l"/>
            <a:r>
              <a:rPr lang="en-US" b="0" i="0" dirty="0">
                <a:solidFill>
                  <a:srgbClr val="E3E3E3"/>
                </a:solidFill>
                <a:effectLst/>
                <a:latin typeface="Google Sans"/>
              </a:rPr>
              <a:t>TÜBİTAK 4004 </a:t>
            </a:r>
            <a:r>
              <a:rPr lang="en-US" b="0" i="0" dirty="0" err="1">
                <a:solidFill>
                  <a:srgbClr val="E3E3E3"/>
                </a:solidFill>
                <a:effectLst/>
                <a:latin typeface="Google Sans"/>
              </a:rPr>
              <a:t>Bilim</a:t>
            </a:r>
            <a:r>
              <a:rPr lang="en-US" b="0" i="0" dirty="0">
                <a:solidFill>
                  <a:srgbClr val="E3E3E3"/>
                </a:solidFill>
                <a:effectLst/>
                <a:latin typeface="Google Sans"/>
              </a:rPr>
              <a:t> </a:t>
            </a:r>
            <a:r>
              <a:rPr lang="en-US" b="0" i="0" dirty="0" err="1">
                <a:solidFill>
                  <a:srgbClr val="E3E3E3"/>
                </a:solidFill>
                <a:effectLst/>
                <a:latin typeface="Google Sans"/>
              </a:rPr>
              <a:t>Fuarları</a:t>
            </a:r>
            <a:r>
              <a:rPr lang="en-US" b="0" i="0" dirty="0">
                <a:solidFill>
                  <a:srgbClr val="E3E3E3"/>
                </a:solidFill>
                <a:effectLst/>
                <a:latin typeface="Google Sans"/>
              </a:rPr>
              <a:t> </a:t>
            </a:r>
            <a:r>
              <a:rPr lang="en-US" b="0" i="0" dirty="0" err="1">
                <a:solidFill>
                  <a:srgbClr val="E3E3E3"/>
                </a:solidFill>
                <a:effectLst/>
                <a:latin typeface="Google Sans"/>
              </a:rPr>
              <a:t>Destekleme</a:t>
            </a:r>
            <a:r>
              <a:rPr lang="en-US" b="0" i="0" dirty="0">
                <a:solidFill>
                  <a:srgbClr val="E3E3E3"/>
                </a:solidFill>
                <a:effectLst/>
                <a:latin typeface="Google Sans"/>
              </a:rPr>
              <a:t> </a:t>
            </a:r>
            <a:r>
              <a:rPr lang="en-US" b="0" i="0" dirty="0" err="1">
                <a:solidFill>
                  <a:srgbClr val="E3E3E3"/>
                </a:solidFill>
                <a:effectLst/>
                <a:latin typeface="Google Sans"/>
              </a:rPr>
              <a:t>Programı</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ortaokul</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düşünme</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geliştirmek</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yöntemlerini</a:t>
            </a:r>
            <a:r>
              <a:rPr lang="en-US" b="0" i="0" dirty="0">
                <a:solidFill>
                  <a:srgbClr val="E3E3E3"/>
                </a:solidFill>
                <a:effectLst/>
                <a:latin typeface="Google Sans"/>
              </a:rPr>
              <a:t> </a:t>
            </a:r>
            <a:r>
              <a:rPr lang="en-US" b="0" i="0" dirty="0" err="1">
                <a:solidFill>
                  <a:srgbClr val="E3E3E3"/>
                </a:solidFill>
                <a:effectLst/>
                <a:latin typeface="Google Sans"/>
              </a:rPr>
              <a:t>öğrenmelerine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4006 </a:t>
            </a:r>
            <a:r>
              <a:rPr lang="en-US" b="0" i="0" dirty="0" err="1">
                <a:solidFill>
                  <a:srgbClr val="E3E3E3"/>
                </a:solidFill>
                <a:effectLst/>
                <a:latin typeface="Google Sans"/>
              </a:rPr>
              <a:t>Bilim</a:t>
            </a:r>
            <a:r>
              <a:rPr lang="en-US" b="0" i="0" dirty="0">
                <a:solidFill>
                  <a:srgbClr val="E3E3E3"/>
                </a:solidFill>
                <a:effectLst/>
                <a:latin typeface="Google Sans"/>
              </a:rPr>
              <a:t> </a:t>
            </a:r>
            <a:r>
              <a:rPr lang="en-US" b="0" i="0" dirty="0" err="1">
                <a:solidFill>
                  <a:srgbClr val="E3E3E3"/>
                </a:solidFill>
                <a:effectLst/>
                <a:latin typeface="Google Sans"/>
              </a:rPr>
              <a:t>Fuarları</a:t>
            </a:r>
            <a:r>
              <a:rPr lang="en-US" b="0" i="0" dirty="0">
                <a:solidFill>
                  <a:srgbClr val="E3E3E3"/>
                </a:solidFill>
                <a:effectLst/>
                <a:latin typeface="Google Sans"/>
              </a:rPr>
              <a:t> </a:t>
            </a:r>
            <a:r>
              <a:rPr lang="en-US" b="0" i="0" dirty="0" err="1">
                <a:solidFill>
                  <a:srgbClr val="E3E3E3"/>
                </a:solidFill>
                <a:effectLst/>
                <a:latin typeface="Google Sans"/>
              </a:rPr>
              <a:t>Destekleme</a:t>
            </a:r>
            <a:r>
              <a:rPr lang="en-US" b="0" i="0" dirty="0">
                <a:solidFill>
                  <a:srgbClr val="E3E3E3"/>
                </a:solidFill>
                <a:effectLst/>
                <a:latin typeface="Google Sans"/>
              </a:rPr>
              <a:t> </a:t>
            </a:r>
            <a:r>
              <a:rPr lang="en-US" b="0" i="0" dirty="0" err="1">
                <a:solidFill>
                  <a:srgbClr val="E3E3E3"/>
                </a:solidFill>
                <a:effectLst/>
                <a:latin typeface="Google Sans"/>
              </a:rPr>
              <a:t>Programı</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il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ilçe</a:t>
            </a:r>
            <a:r>
              <a:rPr lang="en-US" b="0" i="0" dirty="0">
                <a:solidFill>
                  <a:srgbClr val="E3E3E3"/>
                </a:solidFill>
                <a:effectLst/>
                <a:latin typeface="Google Sans"/>
              </a:rPr>
              <a:t> </a:t>
            </a:r>
            <a:r>
              <a:rPr lang="en-US" b="0" i="0" dirty="0" err="1">
                <a:solidFill>
                  <a:srgbClr val="E3E3E3"/>
                </a:solidFill>
                <a:effectLst/>
                <a:latin typeface="Google Sans"/>
              </a:rPr>
              <a:t>düzeyinde</a:t>
            </a:r>
            <a:r>
              <a:rPr lang="en-US" b="0" i="0" dirty="0">
                <a:solidFill>
                  <a:srgbClr val="E3E3E3"/>
                </a:solidFill>
                <a:effectLst/>
                <a:latin typeface="Google Sans"/>
              </a:rPr>
              <a:t> </a:t>
            </a:r>
            <a:r>
              <a:rPr lang="en-US" b="0" i="0" dirty="0" err="1">
                <a:solidFill>
                  <a:srgbClr val="E3E3E3"/>
                </a:solidFill>
                <a:effectLst/>
                <a:latin typeface="Google Sans"/>
              </a:rPr>
              <a:t>düzenlenen</a:t>
            </a:r>
            <a:r>
              <a:rPr lang="en-US" b="0" i="0" dirty="0">
                <a:solidFill>
                  <a:srgbClr val="E3E3E3"/>
                </a:solidFill>
                <a:effectLst/>
                <a:latin typeface="Google Sans"/>
              </a:rPr>
              <a:t> </a:t>
            </a:r>
            <a:r>
              <a:rPr lang="en-US" b="0" i="0" dirty="0" err="1">
                <a:solidFill>
                  <a:srgbClr val="E3E3E3"/>
                </a:solidFill>
                <a:effectLst/>
                <a:latin typeface="Google Sans"/>
              </a:rPr>
              <a:t>bilim</a:t>
            </a:r>
            <a:r>
              <a:rPr lang="en-US" b="0" i="0" dirty="0">
                <a:solidFill>
                  <a:srgbClr val="E3E3E3"/>
                </a:solidFill>
                <a:effectLst/>
                <a:latin typeface="Google Sans"/>
              </a:rPr>
              <a:t> </a:t>
            </a:r>
            <a:r>
              <a:rPr lang="en-US" b="0" i="0" dirty="0" err="1">
                <a:solidFill>
                  <a:srgbClr val="E3E3E3"/>
                </a:solidFill>
                <a:effectLst/>
                <a:latin typeface="Google Sans"/>
              </a:rPr>
              <a:t>fuarlarının</a:t>
            </a:r>
            <a:r>
              <a:rPr lang="en-US" b="0" i="0" dirty="0">
                <a:solidFill>
                  <a:srgbClr val="E3E3E3"/>
                </a:solidFill>
                <a:effectLst/>
                <a:latin typeface="Google Sans"/>
              </a:rPr>
              <a:t> </a:t>
            </a:r>
            <a:r>
              <a:rPr lang="en-US" b="0" i="0" dirty="0" err="1">
                <a:solidFill>
                  <a:srgbClr val="E3E3E3"/>
                </a:solidFill>
                <a:effectLst/>
                <a:latin typeface="Google Sans"/>
              </a:rPr>
              <a:t>organizasyonu</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Bu program,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projelerini</a:t>
            </a:r>
            <a:r>
              <a:rPr lang="en-US" b="0" i="0" dirty="0">
                <a:solidFill>
                  <a:srgbClr val="E3E3E3"/>
                </a:solidFill>
                <a:effectLst/>
                <a:latin typeface="Google Sans"/>
              </a:rPr>
              <a:t> </a:t>
            </a:r>
            <a:r>
              <a:rPr lang="en-US" b="0" i="0" dirty="0" err="1">
                <a:solidFill>
                  <a:srgbClr val="E3E3E3"/>
                </a:solidFill>
                <a:effectLst/>
                <a:latin typeface="Google Sans"/>
              </a:rPr>
              <a:t>sergilemelerine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bilimi</a:t>
            </a:r>
            <a:r>
              <a:rPr lang="en-US" b="0" i="0" dirty="0">
                <a:solidFill>
                  <a:srgbClr val="E3E3E3"/>
                </a:solidFill>
                <a:effectLst/>
                <a:latin typeface="Google Sans"/>
              </a:rPr>
              <a:t> </a:t>
            </a:r>
            <a:r>
              <a:rPr lang="en-US" b="0" i="0" dirty="0" err="1">
                <a:solidFill>
                  <a:srgbClr val="E3E3E3"/>
                </a:solidFill>
                <a:effectLst/>
                <a:latin typeface="Google Sans"/>
              </a:rPr>
              <a:t>toplumla</a:t>
            </a:r>
            <a:r>
              <a:rPr lang="en-US" b="0" i="0" dirty="0">
                <a:solidFill>
                  <a:srgbClr val="E3E3E3"/>
                </a:solidFill>
                <a:effectLst/>
                <a:latin typeface="Google Sans"/>
              </a:rPr>
              <a:t> </a:t>
            </a:r>
            <a:r>
              <a:rPr lang="en-US" b="0" i="0" dirty="0" err="1">
                <a:solidFill>
                  <a:srgbClr val="E3E3E3"/>
                </a:solidFill>
                <a:effectLst/>
                <a:latin typeface="Google Sans"/>
              </a:rPr>
              <a:t>buluşturmasına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düzenlenmektedir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2204-A Lise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geliştirmek</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yöntemlerini</a:t>
            </a:r>
            <a:r>
              <a:rPr lang="en-US" b="0" i="0" dirty="0">
                <a:solidFill>
                  <a:srgbClr val="E3E3E3"/>
                </a:solidFill>
                <a:effectLst/>
                <a:latin typeface="Google Sans"/>
              </a:rPr>
              <a:t> </a:t>
            </a:r>
            <a:r>
              <a:rPr lang="en-US" b="0" i="0" dirty="0" err="1">
                <a:solidFill>
                  <a:srgbClr val="E3E3E3"/>
                </a:solidFill>
                <a:effectLst/>
                <a:latin typeface="Google Sans"/>
              </a:rPr>
              <a:t>öğrenmelerine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2204-B </a:t>
            </a:r>
            <a:r>
              <a:rPr lang="en-US" b="0" i="0" dirty="0" err="1">
                <a:solidFill>
                  <a:srgbClr val="E3E3E3"/>
                </a:solidFill>
                <a:effectLst/>
                <a:latin typeface="Google Sans"/>
              </a:rPr>
              <a:t>Ortaokul</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ortaokul</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geliştirmek</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yöntemlerini</a:t>
            </a:r>
            <a:r>
              <a:rPr lang="en-US" b="0" i="0" dirty="0">
                <a:solidFill>
                  <a:srgbClr val="E3E3E3"/>
                </a:solidFill>
                <a:effectLst/>
                <a:latin typeface="Google Sans"/>
              </a:rPr>
              <a:t> </a:t>
            </a:r>
            <a:r>
              <a:rPr lang="en-US" b="0" i="0" dirty="0" err="1">
                <a:solidFill>
                  <a:srgbClr val="E3E3E3"/>
                </a:solidFill>
                <a:effectLst/>
                <a:latin typeface="Google Sans"/>
              </a:rPr>
              <a:t>öğrenmelerine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2204-C Lise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araştırmaları</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araştırmaları</a:t>
            </a:r>
            <a:r>
              <a:rPr lang="en-US" b="0" i="0" dirty="0">
                <a:solidFill>
                  <a:srgbClr val="E3E3E3"/>
                </a:solidFill>
                <a:effectLst/>
                <a:latin typeface="Google Sans"/>
              </a:rPr>
              <a:t> </a:t>
            </a:r>
            <a:r>
              <a:rPr lang="en-US" b="0" i="0" dirty="0" err="1">
                <a:solidFill>
                  <a:srgbClr val="E3E3E3"/>
                </a:solidFill>
                <a:effectLst/>
                <a:latin typeface="Google Sans"/>
              </a:rPr>
              <a:t>konusundaki</a:t>
            </a:r>
            <a:r>
              <a:rPr lang="en-US" b="0" i="0" dirty="0">
                <a:solidFill>
                  <a:srgbClr val="E3E3E3"/>
                </a:solidFill>
                <a:effectLst/>
                <a:latin typeface="Google Sans"/>
              </a:rPr>
              <a:t> </a:t>
            </a:r>
            <a:r>
              <a:rPr lang="en-US" b="0" i="0" dirty="0" err="1">
                <a:solidFill>
                  <a:srgbClr val="E3E3E3"/>
                </a:solidFill>
                <a:effectLst/>
                <a:latin typeface="Google Sans"/>
              </a:rPr>
              <a:t>bilgi</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geliştirmelerine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araştırmalarına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bulunmalarına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2204-D Lise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araştırmaları</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konusundaki</a:t>
            </a:r>
            <a:r>
              <a:rPr lang="en-US" b="0" i="0" dirty="0">
                <a:solidFill>
                  <a:srgbClr val="E3E3E3"/>
                </a:solidFill>
                <a:effectLst/>
                <a:latin typeface="Google Sans"/>
              </a:rPr>
              <a:t> </a:t>
            </a:r>
            <a:r>
              <a:rPr lang="en-US" b="0" i="0" dirty="0" err="1">
                <a:solidFill>
                  <a:srgbClr val="E3E3E3"/>
                </a:solidFill>
                <a:effectLst/>
                <a:latin typeface="Google Sans"/>
              </a:rPr>
              <a:t>bilgi</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geliştirmelerine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ile</a:t>
            </a:r>
            <a:r>
              <a:rPr lang="en-US" b="0" i="0" dirty="0">
                <a:solidFill>
                  <a:srgbClr val="E3E3E3"/>
                </a:solidFill>
                <a:effectLst/>
                <a:latin typeface="Google Sans"/>
              </a:rPr>
              <a:t> </a:t>
            </a:r>
            <a:r>
              <a:rPr lang="en-US" b="0" i="0" dirty="0" err="1">
                <a:solidFill>
                  <a:srgbClr val="E3E3E3"/>
                </a:solidFill>
                <a:effectLst/>
                <a:latin typeface="Google Sans"/>
              </a:rPr>
              <a:t>mücadeleye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bulunmalarına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err="1">
                <a:solidFill>
                  <a:srgbClr val="E3E3E3"/>
                </a:solidFill>
                <a:effectLst/>
                <a:latin typeface="Google Sans"/>
              </a:rPr>
              <a:t>Kimler</a:t>
            </a:r>
            <a:r>
              <a:rPr lang="en-US" b="0" i="0" dirty="0">
                <a:solidFill>
                  <a:srgbClr val="E3E3E3"/>
                </a:solidFill>
                <a:effectLst/>
                <a:latin typeface="Google Sans"/>
              </a:rPr>
              <a:t> </a:t>
            </a:r>
            <a:r>
              <a:rPr lang="en-US" b="0" i="0" dirty="0" err="1">
                <a:solidFill>
                  <a:srgbClr val="E3E3E3"/>
                </a:solidFill>
                <a:effectLst/>
                <a:latin typeface="Google Sans"/>
              </a:rPr>
              <a:t>başvurabilir</a:t>
            </a:r>
            <a:r>
              <a:rPr lang="en-US" b="0" i="0" dirty="0">
                <a:solidFill>
                  <a:srgbClr val="E3E3E3"/>
                </a:solidFill>
                <a:effectLst/>
                <a:latin typeface="Google Sans"/>
              </a:rPr>
              <a:t>?</a:t>
            </a:r>
          </a:p>
          <a:p>
            <a:pPr algn="l"/>
            <a:r>
              <a:rPr lang="en-US" b="0" i="0" dirty="0">
                <a:solidFill>
                  <a:srgbClr val="E3E3E3"/>
                </a:solidFill>
                <a:effectLst/>
                <a:latin typeface="Google Sans"/>
              </a:rPr>
              <a:t>Bu </a:t>
            </a:r>
            <a:r>
              <a:rPr lang="en-US" b="0" i="0" dirty="0" err="1">
                <a:solidFill>
                  <a:srgbClr val="E3E3E3"/>
                </a:solidFill>
                <a:effectLst/>
                <a:latin typeface="Google Sans"/>
              </a:rPr>
              <a:t>proje</a:t>
            </a:r>
            <a:r>
              <a:rPr lang="en-US" b="0" i="0" dirty="0">
                <a:solidFill>
                  <a:srgbClr val="E3E3E3"/>
                </a:solidFill>
                <a:effectLst/>
                <a:latin typeface="Google Sans"/>
              </a:rPr>
              <a:t> </a:t>
            </a:r>
            <a:r>
              <a:rPr lang="en-US" b="0" i="0" dirty="0" err="1">
                <a:solidFill>
                  <a:srgbClr val="E3E3E3"/>
                </a:solidFill>
                <a:effectLst/>
                <a:latin typeface="Google Sans"/>
              </a:rPr>
              <a:t>çağrılarına</a:t>
            </a:r>
            <a:r>
              <a:rPr lang="en-US" b="0" i="0" dirty="0">
                <a:solidFill>
                  <a:srgbClr val="E3E3E3"/>
                </a:solidFill>
                <a:effectLst/>
                <a:latin typeface="Google Sans"/>
              </a:rPr>
              <a:t> </a:t>
            </a:r>
            <a:r>
              <a:rPr lang="en-US" b="0" i="0" dirty="0" err="1">
                <a:solidFill>
                  <a:srgbClr val="E3E3E3"/>
                </a:solidFill>
                <a:effectLst/>
                <a:latin typeface="Google Sans"/>
              </a:rPr>
              <a:t>başvurabilmek</a:t>
            </a:r>
            <a:r>
              <a:rPr lang="en-US" b="0" i="0" dirty="0">
                <a:solidFill>
                  <a:srgbClr val="E3E3E3"/>
                </a:solidFill>
                <a:effectLst/>
                <a:latin typeface="Google Sans"/>
              </a:rPr>
              <a:t> </a:t>
            </a:r>
            <a:r>
              <a:rPr lang="en-US" b="0" i="0" dirty="0" err="1">
                <a:solidFill>
                  <a:srgbClr val="E3E3E3"/>
                </a:solidFill>
                <a:effectLst/>
                <a:latin typeface="Google Sans"/>
              </a:rPr>
              <a:t>için</a:t>
            </a:r>
            <a:r>
              <a:rPr lang="en-US" b="0" i="0" dirty="0">
                <a:solidFill>
                  <a:srgbClr val="E3E3E3"/>
                </a:solidFill>
                <a:effectLst/>
                <a:latin typeface="Google Sans"/>
              </a:rPr>
              <a:t> </a:t>
            </a:r>
            <a:r>
              <a:rPr lang="en-US" b="0" i="0" dirty="0" err="1">
                <a:solidFill>
                  <a:srgbClr val="E3E3E3"/>
                </a:solidFill>
                <a:effectLst/>
                <a:latin typeface="Google Sans"/>
              </a:rPr>
              <a:t>aşağıdaki</a:t>
            </a:r>
            <a:r>
              <a:rPr lang="en-US" b="0" i="0" dirty="0">
                <a:solidFill>
                  <a:srgbClr val="E3E3E3"/>
                </a:solidFill>
                <a:effectLst/>
                <a:latin typeface="Google Sans"/>
              </a:rPr>
              <a:t> </a:t>
            </a:r>
            <a:r>
              <a:rPr lang="en-US" b="0" i="0" dirty="0" err="1">
                <a:solidFill>
                  <a:srgbClr val="E3E3E3"/>
                </a:solidFill>
                <a:effectLst/>
                <a:latin typeface="Google Sans"/>
              </a:rPr>
              <a:t>şartların</a:t>
            </a:r>
            <a:r>
              <a:rPr lang="en-US" b="0" i="0" dirty="0">
                <a:solidFill>
                  <a:srgbClr val="E3E3E3"/>
                </a:solidFill>
                <a:effectLst/>
                <a:latin typeface="Google Sans"/>
              </a:rPr>
              <a:t> </a:t>
            </a:r>
            <a:r>
              <a:rPr lang="en-US" b="0" i="0" dirty="0" err="1">
                <a:solidFill>
                  <a:srgbClr val="E3E3E3"/>
                </a:solidFill>
                <a:effectLst/>
                <a:latin typeface="Google Sans"/>
              </a:rPr>
              <a:t>sağlanması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pPr algn="l">
              <a:buFont typeface="Arial" panose="020B0604020202020204" pitchFamily="34" charset="0"/>
              <a:buChar char="•"/>
            </a:pPr>
            <a:r>
              <a:rPr lang="en-US" b="0" i="0" dirty="0">
                <a:solidFill>
                  <a:srgbClr val="E3E3E3"/>
                </a:solidFill>
                <a:effectLst/>
                <a:latin typeface="Google Sans"/>
              </a:rPr>
              <a:t>4004 </a:t>
            </a:r>
            <a:r>
              <a:rPr lang="en-US" b="0" i="0" dirty="0" err="1">
                <a:solidFill>
                  <a:srgbClr val="E3E3E3"/>
                </a:solidFill>
                <a:effectLst/>
                <a:latin typeface="Google Sans"/>
              </a:rPr>
              <a:t>ve</a:t>
            </a:r>
            <a:r>
              <a:rPr lang="en-US" b="0" i="0" dirty="0">
                <a:solidFill>
                  <a:srgbClr val="E3E3E3"/>
                </a:solidFill>
                <a:effectLst/>
                <a:latin typeface="Google Sans"/>
              </a:rPr>
              <a:t> 4006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için</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yürütüleceği</a:t>
            </a:r>
            <a:r>
              <a:rPr lang="en-US" b="0" i="0" dirty="0">
                <a:solidFill>
                  <a:srgbClr val="E3E3E3"/>
                </a:solidFill>
                <a:effectLst/>
                <a:latin typeface="Google Sans"/>
              </a:rPr>
              <a:t> </a:t>
            </a:r>
            <a:r>
              <a:rPr lang="en-US" b="0" i="0" dirty="0" err="1">
                <a:solidFill>
                  <a:srgbClr val="E3E3E3"/>
                </a:solidFill>
                <a:effectLst/>
                <a:latin typeface="Google Sans"/>
              </a:rPr>
              <a:t>eğitim</a:t>
            </a:r>
            <a:r>
              <a:rPr lang="en-US" b="0" i="0" dirty="0">
                <a:solidFill>
                  <a:srgbClr val="E3E3E3"/>
                </a:solidFill>
                <a:effectLst/>
                <a:latin typeface="Google Sans"/>
              </a:rPr>
              <a:t> </a:t>
            </a:r>
            <a:r>
              <a:rPr lang="en-US" b="0" i="0" dirty="0" err="1">
                <a:solidFill>
                  <a:srgbClr val="E3E3E3"/>
                </a:solidFill>
                <a:effectLst/>
                <a:latin typeface="Google Sans"/>
              </a:rPr>
              <a:t>kurumunda</a:t>
            </a:r>
            <a:r>
              <a:rPr lang="en-US" b="0" i="0" dirty="0">
                <a:solidFill>
                  <a:srgbClr val="E3E3E3"/>
                </a:solidFill>
                <a:effectLst/>
                <a:latin typeface="Google Sans"/>
              </a:rPr>
              <a:t> </a:t>
            </a:r>
            <a:r>
              <a:rPr lang="en-US" b="0" i="0" dirty="0" err="1">
                <a:solidFill>
                  <a:srgbClr val="E3E3E3"/>
                </a:solidFill>
                <a:effectLst/>
                <a:latin typeface="Google Sans"/>
              </a:rPr>
              <a:t>kayıtlı</a:t>
            </a:r>
            <a:r>
              <a:rPr lang="en-US" b="0" i="0" dirty="0">
                <a:solidFill>
                  <a:srgbClr val="E3E3E3"/>
                </a:solidFill>
                <a:effectLst/>
                <a:latin typeface="Google Sans"/>
              </a:rPr>
              <a:t> </a:t>
            </a:r>
            <a:r>
              <a:rPr lang="en-US" b="0" i="0" dirty="0" err="1">
                <a:solidFill>
                  <a:srgbClr val="E3E3E3"/>
                </a:solidFill>
                <a:effectLst/>
                <a:latin typeface="Google Sans"/>
              </a:rPr>
              <a:t>olması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başlama</a:t>
            </a:r>
            <a:r>
              <a:rPr lang="en-US" b="0" i="0" dirty="0">
                <a:solidFill>
                  <a:srgbClr val="E3E3E3"/>
                </a:solidFill>
                <a:effectLst/>
                <a:latin typeface="Google Sans"/>
              </a:rPr>
              <a:t> </a:t>
            </a:r>
            <a:r>
              <a:rPr lang="en-US" b="0" i="0" dirty="0" err="1">
                <a:solidFill>
                  <a:srgbClr val="E3E3E3"/>
                </a:solidFill>
                <a:effectLst/>
                <a:latin typeface="Google Sans"/>
              </a:rPr>
              <a:t>tarihinden</a:t>
            </a:r>
            <a:r>
              <a:rPr lang="en-US" b="0" i="0" dirty="0">
                <a:solidFill>
                  <a:srgbClr val="E3E3E3"/>
                </a:solidFill>
                <a:effectLst/>
                <a:latin typeface="Google Sans"/>
              </a:rPr>
              <a:t> </a:t>
            </a:r>
            <a:r>
              <a:rPr lang="en-US" b="0" i="0" dirty="0" err="1">
                <a:solidFill>
                  <a:srgbClr val="E3E3E3"/>
                </a:solidFill>
                <a:effectLst/>
                <a:latin typeface="Google Sans"/>
              </a:rPr>
              <a:t>itibaren</a:t>
            </a:r>
            <a:r>
              <a:rPr lang="en-US" b="0" i="0" dirty="0">
                <a:solidFill>
                  <a:srgbClr val="E3E3E3"/>
                </a:solidFill>
                <a:effectLst/>
                <a:latin typeface="Google Sans"/>
              </a:rPr>
              <a:t> </a:t>
            </a:r>
            <a:r>
              <a:rPr lang="en-US" b="0" i="0" dirty="0" err="1">
                <a:solidFill>
                  <a:srgbClr val="E3E3E3"/>
                </a:solidFill>
                <a:effectLst/>
                <a:latin typeface="Google Sans"/>
              </a:rPr>
              <a:t>en</a:t>
            </a:r>
            <a:r>
              <a:rPr lang="en-US" b="0" i="0" dirty="0">
                <a:solidFill>
                  <a:srgbClr val="E3E3E3"/>
                </a:solidFill>
                <a:effectLst/>
                <a:latin typeface="Google Sans"/>
              </a:rPr>
              <a:t> </a:t>
            </a:r>
            <a:r>
              <a:rPr lang="en-US" b="0" i="0" dirty="0" err="1">
                <a:solidFill>
                  <a:srgbClr val="E3E3E3"/>
                </a:solidFill>
                <a:effectLst/>
                <a:latin typeface="Google Sans"/>
              </a:rPr>
              <a:t>az</a:t>
            </a:r>
            <a:r>
              <a:rPr lang="en-US" b="0" i="0" dirty="0">
                <a:solidFill>
                  <a:srgbClr val="E3E3E3"/>
                </a:solidFill>
                <a:effectLst/>
                <a:latin typeface="Google Sans"/>
              </a:rPr>
              <a:t> 15 </a:t>
            </a:r>
            <a:r>
              <a:rPr lang="en-US" b="0" i="0" dirty="0" err="1">
                <a:solidFill>
                  <a:srgbClr val="E3E3E3"/>
                </a:solidFill>
                <a:effectLst/>
                <a:latin typeface="Google Sans"/>
              </a:rPr>
              <a:t>yaşını</a:t>
            </a:r>
            <a:r>
              <a:rPr lang="en-US" b="0" i="0" dirty="0">
                <a:solidFill>
                  <a:srgbClr val="E3E3E3"/>
                </a:solidFill>
                <a:effectLst/>
                <a:latin typeface="Google Sans"/>
              </a:rPr>
              <a:t> </a:t>
            </a:r>
            <a:r>
              <a:rPr lang="en-US" b="0" i="0" dirty="0" err="1">
                <a:solidFill>
                  <a:srgbClr val="E3E3E3"/>
                </a:solidFill>
                <a:effectLst/>
                <a:latin typeface="Google Sans"/>
              </a:rPr>
              <a:t>doldurmuş</a:t>
            </a:r>
            <a:r>
              <a:rPr lang="en-US" b="0" i="0" dirty="0">
                <a:solidFill>
                  <a:srgbClr val="E3E3E3"/>
                </a:solidFill>
                <a:effectLst/>
                <a:latin typeface="Google Sans"/>
              </a:rPr>
              <a:t> </a:t>
            </a:r>
            <a:r>
              <a:rPr lang="en-US" b="0" i="0" dirty="0" err="1">
                <a:solidFill>
                  <a:srgbClr val="E3E3E3"/>
                </a:solidFill>
                <a:effectLst/>
                <a:latin typeface="Google Sans"/>
              </a:rPr>
              <a:t>olmalıdır</a:t>
            </a:r>
            <a:r>
              <a:rPr lang="en-US" b="0" i="0" dirty="0">
                <a:solidFill>
                  <a:srgbClr val="E3E3E3"/>
                </a:solidFill>
                <a:effectLst/>
                <a:latin typeface="Google Sans"/>
              </a:rPr>
              <a:t>.</a:t>
            </a:r>
          </a:p>
          <a:p>
            <a:pPr algn="l">
              <a:buFont typeface="Arial" panose="020B0604020202020204" pitchFamily="34" charset="0"/>
              <a:buChar char="•"/>
            </a:pPr>
            <a:r>
              <a:rPr lang="en-US" b="0" i="0" dirty="0">
                <a:solidFill>
                  <a:srgbClr val="E3E3E3"/>
                </a:solidFill>
                <a:effectLst/>
                <a:latin typeface="Google Sans"/>
              </a:rPr>
              <a:t>2204-A, 2204-B, 2204-C </a:t>
            </a:r>
            <a:r>
              <a:rPr lang="en-US" b="0" i="0" dirty="0" err="1">
                <a:solidFill>
                  <a:srgbClr val="E3E3E3"/>
                </a:solidFill>
                <a:effectLst/>
                <a:latin typeface="Google Sans"/>
              </a:rPr>
              <a:t>ve</a:t>
            </a:r>
            <a:r>
              <a:rPr lang="en-US" b="0" i="0" dirty="0">
                <a:solidFill>
                  <a:srgbClr val="E3E3E3"/>
                </a:solidFill>
                <a:effectLst/>
                <a:latin typeface="Google Sans"/>
              </a:rPr>
              <a:t> 2204-D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için</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yürütüleceği</a:t>
            </a:r>
            <a:r>
              <a:rPr lang="en-US" b="0" i="0" dirty="0">
                <a:solidFill>
                  <a:srgbClr val="E3E3E3"/>
                </a:solidFill>
                <a:effectLst/>
                <a:latin typeface="Google Sans"/>
              </a:rPr>
              <a:t> </a:t>
            </a:r>
            <a:r>
              <a:rPr lang="en-US" b="0" i="0" dirty="0" err="1">
                <a:solidFill>
                  <a:srgbClr val="E3E3E3"/>
                </a:solidFill>
                <a:effectLst/>
                <a:latin typeface="Google Sans"/>
              </a:rPr>
              <a:t>eğitim</a:t>
            </a:r>
            <a:r>
              <a:rPr lang="en-US" b="0" i="0" dirty="0">
                <a:solidFill>
                  <a:srgbClr val="E3E3E3"/>
                </a:solidFill>
                <a:effectLst/>
                <a:latin typeface="Google Sans"/>
              </a:rPr>
              <a:t> </a:t>
            </a:r>
            <a:r>
              <a:rPr lang="en-US" b="0" i="0" dirty="0" err="1">
                <a:solidFill>
                  <a:srgbClr val="E3E3E3"/>
                </a:solidFill>
                <a:effectLst/>
                <a:latin typeface="Google Sans"/>
              </a:rPr>
              <a:t>kurumunda</a:t>
            </a:r>
            <a:r>
              <a:rPr lang="en-US" b="0" i="0" dirty="0">
                <a:solidFill>
                  <a:srgbClr val="E3E3E3"/>
                </a:solidFill>
                <a:effectLst/>
                <a:latin typeface="Google Sans"/>
              </a:rPr>
              <a:t> </a:t>
            </a:r>
            <a:r>
              <a:rPr lang="en-US" b="0" i="0" dirty="0" err="1">
                <a:solidFill>
                  <a:srgbClr val="E3E3E3"/>
                </a:solidFill>
                <a:effectLst/>
                <a:latin typeface="Google Sans"/>
              </a:rPr>
              <a:t>kayıtlı</a:t>
            </a:r>
            <a:r>
              <a:rPr lang="en-US" b="0" i="0" dirty="0">
                <a:solidFill>
                  <a:srgbClr val="E3E3E3"/>
                </a:solidFill>
                <a:effectLst/>
                <a:latin typeface="Google Sans"/>
              </a:rPr>
              <a:t> </a:t>
            </a:r>
            <a:r>
              <a:rPr lang="en-US" b="0" i="0" dirty="0" err="1">
                <a:solidFill>
                  <a:srgbClr val="E3E3E3"/>
                </a:solidFill>
                <a:effectLst/>
                <a:latin typeface="Google Sans"/>
              </a:rPr>
              <a:t>olması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başlama</a:t>
            </a:r>
            <a:r>
              <a:rPr lang="en-US" b="0" i="0" dirty="0">
                <a:solidFill>
                  <a:srgbClr val="E3E3E3"/>
                </a:solidFill>
                <a:effectLst/>
                <a:latin typeface="Google Sans"/>
              </a:rPr>
              <a:t> </a:t>
            </a:r>
            <a:r>
              <a:rPr lang="en-US" b="0" i="0" dirty="0" err="1">
                <a:solidFill>
                  <a:srgbClr val="E3E3E3"/>
                </a:solidFill>
                <a:effectLst/>
                <a:latin typeface="Google Sans"/>
              </a:rPr>
              <a:t>tarihinden</a:t>
            </a:r>
            <a:r>
              <a:rPr lang="en-US" b="0" i="0" dirty="0">
                <a:solidFill>
                  <a:srgbClr val="E3E3E3"/>
                </a:solidFill>
                <a:effectLst/>
                <a:latin typeface="Google Sans"/>
              </a:rPr>
              <a:t> </a:t>
            </a:r>
            <a:r>
              <a:rPr lang="en-US" b="0" i="0" dirty="0" err="1">
                <a:solidFill>
                  <a:srgbClr val="E3E3E3"/>
                </a:solidFill>
                <a:effectLst/>
                <a:latin typeface="Google Sans"/>
              </a:rPr>
              <a:t>itibaren</a:t>
            </a:r>
            <a:r>
              <a:rPr lang="en-US" b="0" i="0" dirty="0">
                <a:solidFill>
                  <a:srgbClr val="E3E3E3"/>
                </a:solidFill>
                <a:effectLst/>
                <a:latin typeface="Google Sans"/>
              </a:rPr>
              <a:t> </a:t>
            </a:r>
            <a:r>
              <a:rPr lang="en-US" b="0" i="0" dirty="0" err="1">
                <a:solidFill>
                  <a:srgbClr val="E3E3E3"/>
                </a:solidFill>
                <a:effectLst/>
                <a:latin typeface="Google Sans"/>
              </a:rPr>
              <a:t>en</a:t>
            </a:r>
            <a:r>
              <a:rPr lang="en-US" b="0" i="0" dirty="0">
                <a:solidFill>
                  <a:srgbClr val="E3E3E3"/>
                </a:solidFill>
                <a:effectLst/>
                <a:latin typeface="Google Sans"/>
              </a:rPr>
              <a:t> </a:t>
            </a:r>
            <a:r>
              <a:rPr lang="en-US" b="0" i="0" dirty="0" err="1">
                <a:solidFill>
                  <a:srgbClr val="E3E3E3"/>
                </a:solidFill>
                <a:effectLst/>
                <a:latin typeface="Google Sans"/>
              </a:rPr>
              <a:t>az</a:t>
            </a:r>
            <a:r>
              <a:rPr lang="en-US" b="0" i="0" dirty="0">
                <a:solidFill>
                  <a:srgbClr val="E3E3E3"/>
                </a:solidFill>
                <a:effectLst/>
                <a:latin typeface="Google Sans"/>
              </a:rPr>
              <a:t> 12 </a:t>
            </a:r>
            <a:r>
              <a:rPr lang="en-US" b="0" i="0" dirty="0" err="1">
                <a:solidFill>
                  <a:srgbClr val="E3E3E3"/>
                </a:solidFill>
                <a:effectLst/>
                <a:latin typeface="Google Sans"/>
              </a:rPr>
              <a:t>yaşını</a:t>
            </a:r>
            <a:r>
              <a:rPr lang="en-US" b="0" i="0" dirty="0">
                <a:solidFill>
                  <a:srgbClr val="E3E3E3"/>
                </a:solidFill>
                <a:effectLst/>
                <a:latin typeface="Google Sans"/>
              </a:rPr>
              <a:t> </a:t>
            </a:r>
            <a:r>
              <a:rPr lang="en-US" b="0" i="0" dirty="0" err="1">
                <a:solidFill>
                  <a:srgbClr val="E3E3E3"/>
                </a:solidFill>
                <a:effectLst/>
                <a:latin typeface="Google Sans"/>
              </a:rPr>
              <a:t>doldurmuş</a:t>
            </a:r>
            <a:r>
              <a:rPr lang="en-US" b="0" i="0" dirty="0">
                <a:solidFill>
                  <a:srgbClr val="E3E3E3"/>
                </a:solidFill>
                <a:effectLst/>
                <a:latin typeface="Google Sans"/>
              </a:rPr>
              <a:t> </a:t>
            </a:r>
            <a:r>
              <a:rPr lang="en-US" b="0" i="0" dirty="0" err="1">
                <a:solidFill>
                  <a:srgbClr val="E3E3E3"/>
                </a:solidFill>
                <a:effectLst/>
                <a:latin typeface="Google Sans"/>
              </a:rPr>
              <a:t>olması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endParaRPr lang="en-TR" dirty="0"/>
          </a:p>
          <a:p>
            <a:pPr marR="70485" algn="just" fontAlgn="base">
              <a:buFont typeface="Arial" panose="020B0604020202020204" pitchFamily="34" charset="0"/>
              <a:buChar char="•"/>
            </a:pPr>
            <a:r>
              <a:rPr lang="en-US" b="0" i="0" dirty="0">
                <a:solidFill>
                  <a:srgbClr val="000000"/>
                </a:solidFill>
                <a:effectLst/>
                <a:latin typeface="inherit"/>
              </a:rPr>
              <a:t>4007 </a:t>
            </a:r>
            <a:r>
              <a:rPr lang="en-US" b="0" i="0" dirty="0" err="1">
                <a:solidFill>
                  <a:srgbClr val="000000"/>
                </a:solidFill>
                <a:effectLst/>
                <a:latin typeface="inherit"/>
              </a:rPr>
              <a:t>Bilim</a:t>
            </a:r>
            <a:r>
              <a:rPr lang="en-US" b="0" i="0" dirty="0">
                <a:solidFill>
                  <a:srgbClr val="000000"/>
                </a:solidFill>
                <a:effectLst/>
                <a:latin typeface="inherit"/>
              </a:rPr>
              <a:t> </a:t>
            </a:r>
            <a:r>
              <a:rPr lang="en-US" b="0" i="0" dirty="0" err="1">
                <a:solidFill>
                  <a:srgbClr val="000000"/>
                </a:solidFill>
                <a:effectLst/>
                <a:latin typeface="inherit"/>
              </a:rPr>
              <a:t>Şenlikleri</a:t>
            </a:r>
            <a:r>
              <a:rPr lang="en-US" b="0" i="0" dirty="0">
                <a:solidFill>
                  <a:srgbClr val="000000"/>
                </a:solidFill>
                <a:effectLst/>
                <a:latin typeface="inherit"/>
              </a:rPr>
              <a:t> A, B </a:t>
            </a:r>
            <a:r>
              <a:rPr lang="en-US" b="0" i="0" dirty="0" err="1">
                <a:solidFill>
                  <a:srgbClr val="000000"/>
                </a:solidFill>
                <a:effectLst/>
                <a:latin typeface="inherit"/>
              </a:rPr>
              <a:t>ve</a:t>
            </a:r>
            <a:r>
              <a:rPr lang="en-US" b="0" i="0" dirty="0">
                <a:solidFill>
                  <a:srgbClr val="000000"/>
                </a:solidFill>
                <a:effectLst/>
                <a:latin typeface="inherit"/>
              </a:rPr>
              <a:t> C </a:t>
            </a:r>
            <a:r>
              <a:rPr lang="en-US" b="0" i="0" dirty="0" err="1">
                <a:solidFill>
                  <a:srgbClr val="000000"/>
                </a:solidFill>
                <a:effectLst/>
                <a:latin typeface="inherit"/>
              </a:rPr>
              <a:t>olmak</a:t>
            </a:r>
            <a:r>
              <a:rPr lang="en-US" b="0" i="0" dirty="0">
                <a:solidFill>
                  <a:srgbClr val="000000"/>
                </a:solidFill>
                <a:effectLst/>
                <a:latin typeface="inherit"/>
              </a:rPr>
              <a:t> </a:t>
            </a:r>
            <a:r>
              <a:rPr lang="en-US" b="0" i="0" dirty="0" err="1">
                <a:solidFill>
                  <a:srgbClr val="000000"/>
                </a:solidFill>
                <a:effectLst/>
                <a:latin typeface="inherit"/>
              </a:rPr>
              <a:t>üzere</a:t>
            </a:r>
            <a:r>
              <a:rPr lang="en-US" b="0" i="0" dirty="0">
                <a:solidFill>
                  <a:srgbClr val="000000"/>
                </a:solidFill>
                <a:effectLst/>
                <a:latin typeface="inherit"/>
              </a:rPr>
              <a:t> </a:t>
            </a:r>
            <a:r>
              <a:rPr lang="en-US" b="0" i="0" dirty="0" err="1">
                <a:solidFill>
                  <a:srgbClr val="000000"/>
                </a:solidFill>
                <a:effectLst/>
                <a:latin typeface="inherit"/>
              </a:rPr>
              <a:t>üç</a:t>
            </a:r>
            <a:r>
              <a:rPr lang="en-US" b="0" i="0" dirty="0">
                <a:solidFill>
                  <a:srgbClr val="000000"/>
                </a:solidFill>
                <a:effectLst/>
                <a:latin typeface="inherit"/>
              </a:rPr>
              <a:t> </a:t>
            </a:r>
            <a:r>
              <a:rPr lang="en-US" b="0" i="0" dirty="0" err="1">
                <a:solidFill>
                  <a:srgbClr val="000000"/>
                </a:solidFill>
                <a:effectLst/>
                <a:latin typeface="inherit"/>
              </a:rPr>
              <a:t>kategoriye</a:t>
            </a:r>
            <a:r>
              <a:rPr lang="en-US" b="0" i="0" dirty="0">
                <a:solidFill>
                  <a:srgbClr val="000000"/>
                </a:solidFill>
                <a:effectLst/>
                <a:latin typeface="inherit"/>
              </a:rPr>
              <a:t> </a:t>
            </a:r>
            <a:r>
              <a:rPr lang="en-US" b="0" i="0" dirty="0" err="1">
                <a:solidFill>
                  <a:srgbClr val="000000"/>
                </a:solidFill>
                <a:effectLst/>
                <a:latin typeface="inherit"/>
              </a:rPr>
              <a:t>ayrılması</a:t>
            </a:r>
            <a:endParaRPr lang="en-US" b="0" i="0" dirty="0">
              <a:solidFill>
                <a:srgbClr val="333333"/>
              </a:solidFill>
              <a:effectLst/>
              <a:latin typeface="Verdana" panose="020B0604030504040204" pitchFamily="34" charset="0"/>
            </a:endParaRPr>
          </a:p>
          <a:p>
            <a:pPr marL="838835" marR="70485" algn="just" fontAlgn="base"/>
            <a:r>
              <a:rPr lang="en-US" b="0" i="0" dirty="0">
                <a:solidFill>
                  <a:srgbClr val="000000"/>
                </a:solidFill>
                <a:effectLst/>
                <a:latin typeface="inherit"/>
              </a:rPr>
              <a:t>A </a:t>
            </a:r>
            <a:r>
              <a:rPr lang="en-US" b="0" i="0" dirty="0" err="1">
                <a:solidFill>
                  <a:srgbClr val="000000"/>
                </a:solidFill>
                <a:effectLst/>
                <a:latin typeface="inherit"/>
              </a:rPr>
              <a:t>Kategorisi</a:t>
            </a:r>
            <a:r>
              <a:rPr lang="en-US" b="0" i="0" dirty="0">
                <a:solidFill>
                  <a:srgbClr val="000000"/>
                </a:solidFill>
                <a:effectLst/>
                <a:latin typeface="inherit"/>
              </a:rPr>
              <a:t> - </a:t>
            </a:r>
            <a:r>
              <a:rPr lang="en-US" b="0" i="0" dirty="0" err="1">
                <a:solidFill>
                  <a:srgbClr val="000000"/>
                </a:solidFill>
                <a:effectLst/>
                <a:latin typeface="inherit"/>
              </a:rPr>
              <a:t>Büyük</a:t>
            </a:r>
            <a:r>
              <a:rPr lang="en-US" b="0" i="0" dirty="0">
                <a:solidFill>
                  <a:srgbClr val="000000"/>
                </a:solidFill>
                <a:effectLst/>
                <a:latin typeface="inherit"/>
              </a:rPr>
              <a:t> </a:t>
            </a:r>
            <a:r>
              <a:rPr lang="en-US" b="0" i="0" dirty="0" err="1">
                <a:solidFill>
                  <a:srgbClr val="000000"/>
                </a:solidFill>
                <a:effectLst/>
                <a:latin typeface="inherit"/>
              </a:rPr>
              <a:t>Ölçekli</a:t>
            </a:r>
            <a:r>
              <a:rPr lang="en-US" b="0" i="0" dirty="0">
                <a:solidFill>
                  <a:srgbClr val="000000"/>
                </a:solidFill>
                <a:effectLst/>
                <a:latin typeface="inherit"/>
              </a:rPr>
              <a:t> </a:t>
            </a:r>
            <a:r>
              <a:rPr lang="en-US" b="0" i="0" dirty="0" err="1">
                <a:solidFill>
                  <a:srgbClr val="000000"/>
                </a:solidFill>
                <a:effectLst/>
                <a:latin typeface="inherit"/>
              </a:rPr>
              <a:t>Bilim</a:t>
            </a:r>
            <a:r>
              <a:rPr lang="en-US" b="0" i="0" dirty="0">
                <a:solidFill>
                  <a:srgbClr val="000000"/>
                </a:solidFill>
                <a:effectLst/>
                <a:latin typeface="inherit"/>
              </a:rPr>
              <a:t> </a:t>
            </a:r>
            <a:r>
              <a:rPr lang="en-US" b="0" i="0" dirty="0" err="1">
                <a:solidFill>
                  <a:srgbClr val="000000"/>
                </a:solidFill>
                <a:effectLst/>
                <a:latin typeface="inherit"/>
              </a:rPr>
              <a:t>Şenlikleri</a:t>
            </a:r>
            <a:endParaRPr lang="en-US" b="0" i="0" dirty="0">
              <a:solidFill>
                <a:srgbClr val="333333"/>
              </a:solidFill>
              <a:effectLst/>
              <a:latin typeface="Verdana" panose="020B0604030504040204" pitchFamily="34" charset="0"/>
            </a:endParaRPr>
          </a:p>
          <a:p>
            <a:pPr marL="838835" marR="70485" algn="just" fontAlgn="base"/>
            <a:r>
              <a:rPr lang="en-US" b="0" i="0" dirty="0">
                <a:solidFill>
                  <a:srgbClr val="000000"/>
                </a:solidFill>
                <a:effectLst/>
                <a:latin typeface="inherit"/>
              </a:rPr>
              <a:t>B </a:t>
            </a:r>
            <a:r>
              <a:rPr lang="en-US" b="0" i="0" dirty="0" err="1">
                <a:solidFill>
                  <a:srgbClr val="000000"/>
                </a:solidFill>
                <a:effectLst/>
                <a:latin typeface="inherit"/>
              </a:rPr>
              <a:t>Kategorisi</a:t>
            </a:r>
            <a:r>
              <a:rPr lang="en-US" b="0" i="0" dirty="0">
                <a:solidFill>
                  <a:srgbClr val="000000"/>
                </a:solidFill>
                <a:effectLst/>
                <a:latin typeface="inherit"/>
              </a:rPr>
              <a:t> - </a:t>
            </a:r>
            <a:r>
              <a:rPr lang="en-US" b="0" i="0" dirty="0" err="1">
                <a:solidFill>
                  <a:srgbClr val="000000"/>
                </a:solidFill>
                <a:effectLst/>
                <a:latin typeface="inherit"/>
              </a:rPr>
              <a:t>Orta</a:t>
            </a:r>
            <a:r>
              <a:rPr lang="en-US" b="0" i="0" dirty="0">
                <a:solidFill>
                  <a:srgbClr val="000000"/>
                </a:solidFill>
                <a:effectLst/>
                <a:latin typeface="inherit"/>
              </a:rPr>
              <a:t> </a:t>
            </a:r>
            <a:r>
              <a:rPr lang="en-US" b="0" i="0" dirty="0" err="1">
                <a:solidFill>
                  <a:srgbClr val="000000"/>
                </a:solidFill>
                <a:effectLst/>
                <a:latin typeface="inherit"/>
              </a:rPr>
              <a:t>Ölçekli</a:t>
            </a:r>
            <a:r>
              <a:rPr lang="en-US" b="0" i="0" dirty="0">
                <a:solidFill>
                  <a:srgbClr val="000000"/>
                </a:solidFill>
                <a:effectLst/>
                <a:latin typeface="inherit"/>
              </a:rPr>
              <a:t> </a:t>
            </a:r>
            <a:r>
              <a:rPr lang="en-US" b="0" i="0" dirty="0" err="1">
                <a:solidFill>
                  <a:srgbClr val="000000"/>
                </a:solidFill>
                <a:effectLst/>
                <a:latin typeface="inherit"/>
              </a:rPr>
              <a:t>Bilim</a:t>
            </a:r>
            <a:r>
              <a:rPr lang="en-US" b="0" i="0" dirty="0">
                <a:solidFill>
                  <a:srgbClr val="000000"/>
                </a:solidFill>
                <a:effectLst/>
                <a:latin typeface="inherit"/>
              </a:rPr>
              <a:t> </a:t>
            </a:r>
            <a:r>
              <a:rPr lang="en-US" b="0" i="0" dirty="0" err="1">
                <a:solidFill>
                  <a:srgbClr val="000000"/>
                </a:solidFill>
                <a:effectLst/>
                <a:latin typeface="inherit"/>
              </a:rPr>
              <a:t>Şenlikleri</a:t>
            </a:r>
            <a:endParaRPr lang="en-US" b="0" i="0" dirty="0">
              <a:solidFill>
                <a:srgbClr val="333333"/>
              </a:solidFill>
              <a:effectLst/>
              <a:latin typeface="Verdana" panose="020B0604030504040204" pitchFamily="34" charset="0"/>
            </a:endParaRPr>
          </a:p>
          <a:p>
            <a:pPr marL="838835" marR="70485" algn="just" fontAlgn="base"/>
            <a:r>
              <a:rPr lang="en-US" b="0" i="0" dirty="0">
                <a:solidFill>
                  <a:srgbClr val="000000"/>
                </a:solidFill>
                <a:effectLst/>
                <a:latin typeface="inherit"/>
              </a:rPr>
              <a:t>C </a:t>
            </a:r>
            <a:r>
              <a:rPr lang="en-US" b="0" i="0" dirty="0" err="1">
                <a:solidFill>
                  <a:srgbClr val="000000"/>
                </a:solidFill>
                <a:effectLst/>
                <a:latin typeface="inherit"/>
              </a:rPr>
              <a:t>Kategorisi</a:t>
            </a:r>
            <a:r>
              <a:rPr lang="en-US" b="0" i="0" dirty="0">
                <a:solidFill>
                  <a:srgbClr val="000000"/>
                </a:solidFill>
                <a:effectLst/>
                <a:latin typeface="inherit"/>
              </a:rPr>
              <a:t> - </a:t>
            </a:r>
            <a:r>
              <a:rPr lang="en-US" b="0" i="0" dirty="0" err="1">
                <a:solidFill>
                  <a:srgbClr val="000000"/>
                </a:solidFill>
                <a:effectLst/>
                <a:latin typeface="inherit"/>
              </a:rPr>
              <a:t>Küçük</a:t>
            </a:r>
            <a:r>
              <a:rPr lang="en-US" b="0" i="0" dirty="0">
                <a:solidFill>
                  <a:srgbClr val="000000"/>
                </a:solidFill>
                <a:effectLst/>
                <a:latin typeface="inherit"/>
              </a:rPr>
              <a:t> </a:t>
            </a:r>
            <a:r>
              <a:rPr lang="en-US" b="0" i="0" dirty="0" err="1">
                <a:solidFill>
                  <a:srgbClr val="000000"/>
                </a:solidFill>
                <a:effectLst/>
                <a:latin typeface="inherit"/>
              </a:rPr>
              <a:t>Ölçekli</a:t>
            </a:r>
            <a:r>
              <a:rPr lang="en-US" b="0" i="0" dirty="0">
                <a:solidFill>
                  <a:srgbClr val="000000"/>
                </a:solidFill>
                <a:effectLst/>
                <a:latin typeface="inherit"/>
              </a:rPr>
              <a:t> </a:t>
            </a:r>
            <a:r>
              <a:rPr lang="en-US" b="0" i="0" dirty="0" err="1">
                <a:solidFill>
                  <a:srgbClr val="000000"/>
                </a:solidFill>
                <a:effectLst/>
                <a:latin typeface="inherit"/>
              </a:rPr>
              <a:t>Bilim</a:t>
            </a:r>
            <a:r>
              <a:rPr lang="en-US" b="0" i="0" dirty="0">
                <a:solidFill>
                  <a:srgbClr val="000000"/>
                </a:solidFill>
                <a:effectLst/>
                <a:latin typeface="inherit"/>
              </a:rPr>
              <a:t> </a:t>
            </a:r>
            <a:r>
              <a:rPr lang="en-US" b="0" i="0" dirty="0" err="1">
                <a:solidFill>
                  <a:srgbClr val="000000"/>
                </a:solidFill>
                <a:effectLst/>
                <a:latin typeface="inherit"/>
              </a:rPr>
              <a:t>Şenlikleri</a:t>
            </a:r>
            <a:endParaRPr lang="en-US" b="0" i="0" dirty="0">
              <a:solidFill>
                <a:srgbClr val="333333"/>
              </a:solidFill>
              <a:effectLst/>
              <a:latin typeface="Verdana" panose="020B0604030504040204" pitchFamily="34" charset="0"/>
            </a:endParaRPr>
          </a:p>
          <a:p>
            <a:endParaRPr lang="en-TR" dirty="0"/>
          </a:p>
        </p:txBody>
      </p:sp>
      <p:sp>
        <p:nvSpPr>
          <p:cNvPr id="4" name="Slide Number Placeholder 3">
            <a:extLst>
              <a:ext uri="{FF2B5EF4-FFF2-40B4-BE49-F238E27FC236}">
                <a16:creationId xmlns:a16="http://schemas.microsoft.com/office/drawing/2014/main" id="{5D2F26EA-3D8E-B5DF-CD9D-0825A666B79F}"/>
              </a:ext>
            </a:extLst>
          </p:cNvPr>
          <p:cNvSpPr>
            <a:spLocks noGrp="1"/>
          </p:cNvSpPr>
          <p:nvPr>
            <p:ph type="sldNum" sz="quarter" idx="5"/>
          </p:nvPr>
        </p:nvSpPr>
        <p:spPr/>
        <p:txBody>
          <a:bodyPr/>
          <a:lstStyle/>
          <a:p>
            <a:fld id="{AAE557EB-0B30-024A-B4C1-CA42213EE378}" type="slidenum">
              <a:rPr lang="tr-TR" smtClean="0"/>
              <a:t>66</a:t>
            </a:fld>
            <a:endParaRPr lang="tr-TR"/>
          </a:p>
        </p:txBody>
      </p:sp>
    </p:spTree>
    <p:extLst>
      <p:ext uri="{BB962C8B-B14F-4D97-AF65-F5344CB8AC3E}">
        <p14:creationId xmlns:p14="http://schemas.microsoft.com/office/powerpoint/2010/main" val="1603163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F572-18D1-97FA-AA72-6A2B7280B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E63B3-F19E-E32C-18E7-6765A26A7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9FFBC-135F-DBD5-EBB1-46E3DE6F10FF}"/>
              </a:ext>
            </a:extLst>
          </p:cNvPr>
          <p:cNvSpPr>
            <a:spLocks noGrp="1"/>
          </p:cNvSpPr>
          <p:nvPr>
            <p:ph type="body" idx="1"/>
          </p:nvPr>
        </p:nvSpPr>
        <p:spPr/>
        <p:txBody>
          <a:bodyPr/>
          <a:lstStyle/>
          <a:p>
            <a:r>
              <a:rPr lang="en-US" dirty="0"/>
              <a:t>https://</a:t>
            </a:r>
            <a:r>
              <a:rPr lang="en-US" dirty="0" err="1"/>
              <a:t>ogm.meb.gov.tr</a:t>
            </a:r>
            <a:r>
              <a:rPr lang="en-US" dirty="0"/>
              <a:t>/www/patent-</a:t>
            </a:r>
            <a:r>
              <a:rPr lang="en-US" dirty="0" err="1"/>
              <a:t>faydali</a:t>
            </a:r>
            <a:r>
              <a:rPr lang="en-US" dirty="0"/>
              <a:t>-model-</a:t>
            </a:r>
            <a:r>
              <a:rPr lang="en-US" dirty="0" err="1"/>
              <a:t>marka</a:t>
            </a:r>
            <a:r>
              <a:rPr lang="en-US" dirty="0"/>
              <a:t>-</a:t>
            </a:r>
            <a:r>
              <a:rPr lang="en-US" dirty="0" err="1"/>
              <a:t>ve-tasarim</a:t>
            </a:r>
            <a:r>
              <a:rPr lang="en-US" dirty="0"/>
              <a:t>/</a:t>
            </a:r>
            <a:r>
              <a:rPr lang="en-US" dirty="0" err="1"/>
              <a:t>icerik</a:t>
            </a:r>
            <a:r>
              <a:rPr lang="en-US" dirty="0"/>
              <a:t>/1418</a:t>
            </a:r>
          </a:p>
          <a:p>
            <a:endParaRPr lang="en-US" dirty="0"/>
          </a:p>
          <a:p>
            <a:pPr algn="l"/>
            <a:r>
              <a:rPr lang="en-US" b="0" i="0" dirty="0">
                <a:solidFill>
                  <a:srgbClr val="E3E3E3"/>
                </a:solidFill>
                <a:effectLst/>
                <a:latin typeface="Google Sans"/>
              </a:rPr>
              <a:t>TÜBİTAK 4004 </a:t>
            </a:r>
            <a:r>
              <a:rPr lang="en-US" b="0" i="0" dirty="0" err="1">
                <a:solidFill>
                  <a:srgbClr val="E3E3E3"/>
                </a:solidFill>
                <a:effectLst/>
                <a:latin typeface="Google Sans"/>
              </a:rPr>
              <a:t>Bilim</a:t>
            </a:r>
            <a:r>
              <a:rPr lang="en-US" b="0" i="0" dirty="0">
                <a:solidFill>
                  <a:srgbClr val="E3E3E3"/>
                </a:solidFill>
                <a:effectLst/>
                <a:latin typeface="Google Sans"/>
              </a:rPr>
              <a:t> </a:t>
            </a:r>
            <a:r>
              <a:rPr lang="en-US" b="0" i="0" dirty="0" err="1">
                <a:solidFill>
                  <a:srgbClr val="E3E3E3"/>
                </a:solidFill>
                <a:effectLst/>
                <a:latin typeface="Google Sans"/>
              </a:rPr>
              <a:t>Fuarları</a:t>
            </a:r>
            <a:r>
              <a:rPr lang="en-US" b="0" i="0" dirty="0">
                <a:solidFill>
                  <a:srgbClr val="E3E3E3"/>
                </a:solidFill>
                <a:effectLst/>
                <a:latin typeface="Google Sans"/>
              </a:rPr>
              <a:t> </a:t>
            </a:r>
            <a:r>
              <a:rPr lang="en-US" b="0" i="0" dirty="0" err="1">
                <a:solidFill>
                  <a:srgbClr val="E3E3E3"/>
                </a:solidFill>
                <a:effectLst/>
                <a:latin typeface="Google Sans"/>
              </a:rPr>
              <a:t>Destekleme</a:t>
            </a:r>
            <a:r>
              <a:rPr lang="en-US" b="0" i="0" dirty="0">
                <a:solidFill>
                  <a:srgbClr val="E3E3E3"/>
                </a:solidFill>
                <a:effectLst/>
                <a:latin typeface="Google Sans"/>
              </a:rPr>
              <a:t> </a:t>
            </a:r>
            <a:r>
              <a:rPr lang="en-US" b="0" i="0" dirty="0" err="1">
                <a:solidFill>
                  <a:srgbClr val="E3E3E3"/>
                </a:solidFill>
                <a:effectLst/>
                <a:latin typeface="Google Sans"/>
              </a:rPr>
              <a:t>Programı</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ortaokul</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düşünme</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geliştirmek</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yöntemlerini</a:t>
            </a:r>
            <a:r>
              <a:rPr lang="en-US" b="0" i="0" dirty="0">
                <a:solidFill>
                  <a:srgbClr val="E3E3E3"/>
                </a:solidFill>
                <a:effectLst/>
                <a:latin typeface="Google Sans"/>
              </a:rPr>
              <a:t> </a:t>
            </a:r>
            <a:r>
              <a:rPr lang="en-US" b="0" i="0" dirty="0" err="1">
                <a:solidFill>
                  <a:srgbClr val="E3E3E3"/>
                </a:solidFill>
                <a:effectLst/>
                <a:latin typeface="Google Sans"/>
              </a:rPr>
              <a:t>öğrenmelerine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4006 </a:t>
            </a:r>
            <a:r>
              <a:rPr lang="en-US" b="0" i="0" dirty="0" err="1">
                <a:solidFill>
                  <a:srgbClr val="E3E3E3"/>
                </a:solidFill>
                <a:effectLst/>
                <a:latin typeface="Google Sans"/>
              </a:rPr>
              <a:t>Bilim</a:t>
            </a:r>
            <a:r>
              <a:rPr lang="en-US" b="0" i="0" dirty="0">
                <a:solidFill>
                  <a:srgbClr val="E3E3E3"/>
                </a:solidFill>
                <a:effectLst/>
                <a:latin typeface="Google Sans"/>
              </a:rPr>
              <a:t> </a:t>
            </a:r>
            <a:r>
              <a:rPr lang="en-US" b="0" i="0" dirty="0" err="1">
                <a:solidFill>
                  <a:srgbClr val="E3E3E3"/>
                </a:solidFill>
                <a:effectLst/>
                <a:latin typeface="Google Sans"/>
              </a:rPr>
              <a:t>Fuarları</a:t>
            </a:r>
            <a:r>
              <a:rPr lang="en-US" b="0" i="0" dirty="0">
                <a:solidFill>
                  <a:srgbClr val="E3E3E3"/>
                </a:solidFill>
                <a:effectLst/>
                <a:latin typeface="Google Sans"/>
              </a:rPr>
              <a:t> </a:t>
            </a:r>
            <a:r>
              <a:rPr lang="en-US" b="0" i="0" dirty="0" err="1">
                <a:solidFill>
                  <a:srgbClr val="E3E3E3"/>
                </a:solidFill>
                <a:effectLst/>
                <a:latin typeface="Google Sans"/>
              </a:rPr>
              <a:t>Destekleme</a:t>
            </a:r>
            <a:r>
              <a:rPr lang="en-US" b="0" i="0" dirty="0">
                <a:solidFill>
                  <a:srgbClr val="E3E3E3"/>
                </a:solidFill>
                <a:effectLst/>
                <a:latin typeface="Google Sans"/>
              </a:rPr>
              <a:t> </a:t>
            </a:r>
            <a:r>
              <a:rPr lang="en-US" b="0" i="0" dirty="0" err="1">
                <a:solidFill>
                  <a:srgbClr val="E3E3E3"/>
                </a:solidFill>
                <a:effectLst/>
                <a:latin typeface="Google Sans"/>
              </a:rPr>
              <a:t>Programı</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il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ilçe</a:t>
            </a:r>
            <a:r>
              <a:rPr lang="en-US" b="0" i="0" dirty="0">
                <a:solidFill>
                  <a:srgbClr val="E3E3E3"/>
                </a:solidFill>
                <a:effectLst/>
                <a:latin typeface="Google Sans"/>
              </a:rPr>
              <a:t> </a:t>
            </a:r>
            <a:r>
              <a:rPr lang="en-US" b="0" i="0" dirty="0" err="1">
                <a:solidFill>
                  <a:srgbClr val="E3E3E3"/>
                </a:solidFill>
                <a:effectLst/>
                <a:latin typeface="Google Sans"/>
              </a:rPr>
              <a:t>düzeyinde</a:t>
            </a:r>
            <a:r>
              <a:rPr lang="en-US" b="0" i="0" dirty="0">
                <a:solidFill>
                  <a:srgbClr val="E3E3E3"/>
                </a:solidFill>
                <a:effectLst/>
                <a:latin typeface="Google Sans"/>
              </a:rPr>
              <a:t> </a:t>
            </a:r>
            <a:r>
              <a:rPr lang="en-US" b="0" i="0" dirty="0" err="1">
                <a:solidFill>
                  <a:srgbClr val="E3E3E3"/>
                </a:solidFill>
                <a:effectLst/>
                <a:latin typeface="Google Sans"/>
              </a:rPr>
              <a:t>düzenlenen</a:t>
            </a:r>
            <a:r>
              <a:rPr lang="en-US" b="0" i="0" dirty="0">
                <a:solidFill>
                  <a:srgbClr val="E3E3E3"/>
                </a:solidFill>
                <a:effectLst/>
                <a:latin typeface="Google Sans"/>
              </a:rPr>
              <a:t> </a:t>
            </a:r>
            <a:r>
              <a:rPr lang="en-US" b="0" i="0" dirty="0" err="1">
                <a:solidFill>
                  <a:srgbClr val="E3E3E3"/>
                </a:solidFill>
                <a:effectLst/>
                <a:latin typeface="Google Sans"/>
              </a:rPr>
              <a:t>bilim</a:t>
            </a:r>
            <a:r>
              <a:rPr lang="en-US" b="0" i="0" dirty="0">
                <a:solidFill>
                  <a:srgbClr val="E3E3E3"/>
                </a:solidFill>
                <a:effectLst/>
                <a:latin typeface="Google Sans"/>
              </a:rPr>
              <a:t> </a:t>
            </a:r>
            <a:r>
              <a:rPr lang="en-US" b="0" i="0" dirty="0" err="1">
                <a:solidFill>
                  <a:srgbClr val="E3E3E3"/>
                </a:solidFill>
                <a:effectLst/>
                <a:latin typeface="Google Sans"/>
              </a:rPr>
              <a:t>fuarlarının</a:t>
            </a:r>
            <a:r>
              <a:rPr lang="en-US" b="0" i="0" dirty="0">
                <a:solidFill>
                  <a:srgbClr val="E3E3E3"/>
                </a:solidFill>
                <a:effectLst/>
                <a:latin typeface="Google Sans"/>
              </a:rPr>
              <a:t> </a:t>
            </a:r>
            <a:r>
              <a:rPr lang="en-US" b="0" i="0" dirty="0" err="1">
                <a:solidFill>
                  <a:srgbClr val="E3E3E3"/>
                </a:solidFill>
                <a:effectLst/>
                <a:latin typeface="Google Sans"/>
              </a:rPr>
              <a:t>organizasyonu</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Bu program,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projelerini</a:t>
            </a:r>
            <a:r>
              <a:rPr lang="en-US" b="0" i="0" dirty="0">
                <a:solidFill>
                  <a:srgbClr val="E3E3E3"/>
                </a:solidFill>
                <a:effectLst/>
                <a:latin typeface="Google Sans"/>
              </a:rPr>
              <a:t> </a:t>
            </a:r>
            <a:r>
              <a:rPr lang="en-US" b="0" i="0" dirty="0" err="1">
                <a:solidFill>
                  <a:srgbClr val="E3E3E3"/>
                </a:solidFill>
                <a:effectLst/>
                <a:latin typeface="Google Sans"/>
              </a:rPr>
              <a:t>sergilemelerine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bilimi</a:t>
            </a:r>
            <a:r>
              <a:rPr lang="en-US" b="0" i="0" dirty="0">
                <a:solidFill>
                  <a:srgbClr val="E3E3E3"/>
                </a:solidFill>
                <a:effectLst/>
                <a:latin typeface="Google Sans"/>
              </a:rPr>
              <a:t> </a:t>
            </a:r>
            <a:r>
              <a:rPr lang="en-US" b="0" i="0" dirty="0" err="1">
                <a:solidFill>
                  <a:srgbClr val="E3E3E3"/>
                </a:solidFill>
                <a:effectLst/>
                <a:latin typeface="Google Sans"/>
              </a:rPr>
              <a:t>toplumla</a:t>
            </a:r>
            <a:r>
              <a:rPr lang="en-US" b="0" i="0" dirty="0">
                <a:solidFill>
                  <a:srgbClr val="E3E3E3"/>
                </a:solidFill>
                <a:effectLst/>
                <a:latin typeface="Google Sans"/>
              </a:rPr>
              <a:t> </a:t>
            </a:r>
            <a:r>
              <a:rPr lang="en-US" b="0" i="0" dirty="0" err="1">
                <a:solidFill>
                  <a:srgbClr val="E3E3E3"/>
                </a:solidFill>
                <a:effectLst/>
                <a:latin typeface="Google Sans"/>
              </a:rPr>
              <a:t>buluşturmasına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düzenlenmektedir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2204-A Lise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geliştirmek</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yöntemlerini</a:t>
            </a:r>
            <a:r>
              <a:rPr lang="en-US" b="0" i="0" dirty="0">
                <a:solidFill>
                  <a:srgbClr val="E3E3E3"/>
                </a:solidFill>
                <a:effectLst/>
                <a:latin typeface="Google Sans"/>
              </a:rPr>
              <a:t> </a:t>
            </a:r>
            <a:r>
              <a:rPr lang="en-US" b="0" i="0" dirty="0" err="1">
                <a:solidFill>
                  <a:srgbClr val="E3E3E3"/>
                </a:solidFill>
                <a:effectLst/>
                <a:latin typeface="Google Sans"/>
              </a:rPr>
              <a:t>öğrenmelerine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2204-B </a:t>
            </a:r>
            <a:r>
              <a:rPr lang="en-US" b="0" i="0" dirty="0" err="1">
                <a:solidFill>
                  <a:srgbClr val="E3E3E3"/>
                </a:solidFill>
                <a:effectLst/>
                <a:latin typeface="Google Sans"/>
              </a:rPr>
              <a:t>Ortaokul</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ortaokul</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geliştirmek</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yöntemlerini</a:t>
            </a:r>
            <a:r>
              <a:rPr lang="en-US" b="0" i="0" dirty="0">
                <a:solidFill>
                  <a:srgbClr val="E3E3E3"/>
                </a:solidFill>
                <a:effectLst/>
                <a:latin typeface="Google Sans"/>
              </a:rPr>
              <a:t> </a:t>
            </a:r>
            <a:r>
              <a:rPr lang="en-US" b="0" i="0" dirty="0" err="1">
                <a:solidFill>
                  <a:srgbClr val="E3E3E3"/>
                </a:solidFill>
                <a:effectLst/>
                <a:latin typeface="Google Sans"/>
              </a:rPr>
              <a:t>öğrenmelerine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2204-C Lise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araştırmaları</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araştırmaları</a:t>
            </a:r>
            <a:r>
              <a:rPr lang="en-US" b="0" i="0" dirty="0">
                <a:solidFill>
                  <a:srgbClr val="E3E3E3"/>
                </a:solidFill>
                <a:effectLst/>
                <a:latin typeface="Google Sans"/>
              </a:rPr>
              <a:t> </a:t>
            </a:r>
            <a:r>
              <a:rPr lang="en-US" b="0" i="0" dirty="0" err="1">
                <a:solidFill>
                  <a:srgbClr val="E3E3E3"/>
                </a:solidFill>
                <a:effectLst/>
                <a:latin typeface="Google Sans"/>
              </a:rPr>
              <a:t>konusundaki</a:t>
            </a:r>
            <a:r>
              <a:rPr lang="en-US" b="0" i="0" dirty="0">
                <a:solidFill>
                  <a:srgbClr val="E3E3E3"/>
                </a:solidFill>
                <a:effectLst/>
                <a:latin typeface="Google Sans"/>
              </a:rPr>
              <a:t> </a:t>
            </a:r>
            <a:r>
              <a:rPr lang="en-US" b="0" i="0" dirty="0" err="1">
                <a:solidFill>
                  <a:srgbClr val="E3E3E3"/>
                </a:solidFill>
                <a:effectLst/>
                <a:latin typeface="Google Sans"/>
              </a:rPr>
              <a:t>bilgi</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geliştirmelerine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araştırmalarına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bulunmalarına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2204-D Lise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araştırmaları</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konusundaki</a:t>
            </a:r>
            <a:r>
              <a:rPr lang="en-US" b="0" i="0" dirty="0">
                <a:solidFill>
                  <a:srgbClr val="E3E3E3"/>
                </a:solidFill>
                <a:effectLst/>
                <a:latin typeface="Google Sans"/>
              </a:rPr>
              <a:t> </a:t>
            </a:r>
            <a:r>
              <a:rPr lang="en-US" b="0" i="0" dirty="0" err="1">
                <a:solidFill>
                  <a:srgbClr val="E3E3E3"/>
                </a:solidFill>
                <a:effectLst/>
                <a:latin typeface="Google Sans"/>
              </a:rPr>
              <a:t>bilgi</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geliştirmelerine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ile</a:t>
            </a:r>
            <a:r>
              <a:rPr lang="en-US" b="0" i="0" dirty="0">
                <a:solidFill>
                  <a:srgbClr val="E3E3E3"/>
                </a:solidFill>
                <a:effectLst/>
                <a:latin typeface="Google Sans"/>
              </a:rPr>
              <a:t> </a:t>
            </a:r>
            <a:r>
              <a:rPr lang="en-US" b="0" i="0" dirty="0" err="1">
                <a:solidFill>
                  <a:srgbClr val="E3E3E3"/>
                </a:solidFill>
                <a:effectLst/>
                <a:latin typeface="Google Sans"/>
              </a:rPr>
              <a:t>mücadeleye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bulunmalarına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err="1">
                <a:solidFill>
                  <a:srgbClr val="E3E3E3"/>
                </a:solidFill>
                <a:effectLst/>
                <a:latin typeface="Google Sans"/>
              </a:rPr>
              <a:t>Kimler</a:t>
            </a:r>
            <a:r>
              <a:rPr lang="en-US" b="0" i="0" dirty="0">
                <a:solidFill>
                  <a:srgbClr val="E3E3E3"/>
                </a:solidFill>
                <a:effectLst/>
                <a:latin typeface="Google Sans"/>
              </a:rPr>
              <a:t> </a:t>
            </a:r>
            <a:r>
              <a:rPr lang="en-US" b="0" i="0" dirty="0" err="1">
                <a:solidFill>
                  <a:srgbClr val="E3E3E3"/>
                </a:solidFill>
                <a:effectLst/>
                <a:latin typeface="Google Sans"/>
              </a:rPr>
              <a:t>başvurabilir</a:t>
            </a:r>
            <a:r>
              <a:rPr lang="en-US" b="0" i="0" dirty="0">
                <a:solidFill>
                  <a:srgbClr val="E3E3E3"/>
                </a:solidFill>
                <a:effectLst/>
                <a:latin typeface="Google Sans"/>
              </a:rPr>
              <a:t>?</a:t>
            </a:r>
          </a:p>
          <a:p>
            <a:pPr algn="l"/>
            <a:r>
              <a:rPr lang="en-US" b="0" i="0" dirty="0">
                <a:solidFill>
                  <a:srgbClr val="E3E3E3"/>
                </a:solidFill>
                <a:effectLst/>
                <a:latin typeface="Google Sans"/>
              </a:rPr>
              <a:t>Bu </a:t>
            </a:r>
            <a:r>
              <a:rPr lang="en-US" b="0" i="0" dirty="0" err="1">
                <a:solidFill>
                  <a:srgbClr val="E3E3E3"/>
                </a:solidFill>
                <a:effectLst/>
                <a:latin typeface="Google Sans"/>
              </a:rPr>
              <a:t>proje</a:t>
            </a:r>
            <a:r>
              <a:rPr lang="en-US" b="0" i="0" dirty="0">
                <a:solidFill>
                  <a:srgbClr val="E3E3E3"/>
                </a:solidFill>
                <a:effectLst/>
                <a:latin typeface="Google Sans"/>
              </a:rPr>
              <a:t> </a:t>
            </a:r>
            <a:r>
              <a:rPr lang="en-US" b="0" i="0" dirty="0" err="1">
                <a:solidFill>
                  <a:srgbClr val="E3E3E3"/>
                </a:solidFill>
                <a:effectLst/>
                <a:latin typeface="Google Sans"/>
              </a:rPr>
              <a:t>çağrılarına</a:t>
            </a:r>
            <a:r>
              <a:rPr lang="en-US" b="0" i="0" dirty="0">
                <a:solidFill>
                  <a:srgbClr val="E3E3E3"/>
                </a:solidFill>
                <a:effectLst/>
                <a:latin typeface="Google Sans"/>
              </a:rPr>
              <a:t> </a:t>
            </a:r>
            <a:r>
              <a:rPr lang="en-US" b="0" i="0" dirty="0" err="1">
                <a:solidFill>
                  <a:srgbClr val="E3E3E3"/>
                </a:solidFill>
                <a:effectLst/>
                <a:latin typeface="Google Sans"/>
              </a:rPr>
              <a:t>başvurabilmek</a:t>
            </a:r>
            <a:r>
              <a:rPr lang="en-US" b="0" i="0" dirty="0">
                <a:solidFill>
                  <a:srgbClr val="E3E3E3"/>
                </a:solidFill>
                <a:effectLst/>
                <a:latin typeface="Google Sans"/>
              </a:rPr>
              <a:t> </a:t>
            </a:r>
            <a:r>
              <a:rPr lang="en-US" b="0" i="0" dirty="0" err="1">
                <a:solidFill>
                  <a:srgbClr val="E3E3E3"/>
                </a:solidFill>
                <a:effectLst/>
                <a:latin typeface="Google Sans"/>
              </a:rPr>
              <a:t>için</a:t>
            </a:r>
            <a:r>
              <a:rPr lang="en-US" b="0" i="0" dirty="0">
                <a:solidFill>
                  <a:srgbClr val="E3E3E3"/>
                </a:solidFill>
                <a:effectLst/>
                <a:latin typeface="Google Sans"/>
              </a:rPr>
              <a:t> </a:t>
            </a:r>
            <a:r>
              <a:rPr lang="en-US" b="0" i="0" dirty="0" err="1">
                <a:solidFill>
                  <a:srgbClr val="E3E3E3"/>
                </a:solidFill>
                <a:effectLst/>
                <a:latin typeface="Google Sans"/>
              </a:rPr>
              <a:t>aşağıdaki</a:t>
            </a:r>
            <a:r>
              <a:rPr lang="en-US" b="0" i="0" dirty="0">
                <a:solidFill>
                  <a:srgbClr val="E3E3E3"/>
                </a:solidFill>
                <a:effectLst/>
                <a:latin typeface="Google Sans"/>
              </a:rPr>
              <a:t> </a:t>
            </a:r>
            <a:r>
              <a:rPr lang="en-US" b="0" i="0" dirty="0" err="1">
                <a:solidFill>
                  <a:srgbClr val="E3E3E3"/>
                </a:solidFill>
                <a:effectLst/>
                <a:latin typeface="Google Sans"/>
              </a:rPr>
              <a:t>şartların</a:t>
            </a:r>
            <a:r>
              <a:rPr lang="en-US" b="0" i="0" dirty="0">
                <a:solidFill>
                  <a:srgbClr val="E3E3E3"/>
                </a:solidFill>
                <a:effectLst/>
                <a:latin typeface="Google Sans"/>
              </a:rPr>
              <a:t> </a:t>
            </a:r>
            <a:r>
              <a:rPr lang="en-US" b="0" i="0" dirty="0" err="1">
                <a:solidFill>
                  <a:srgbClr val="E3E3E3"/>
                </a:solidFill>
                <a:effectLst/>
                <a:latin typeface="Google Sans"/>
              </a:rPr>
              <a:t>sağlanması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pPr algn="l">
              <a:buFont typeface="Arial" panose="020B0604020202020204" pitchFamily="34" charset="0"/>
              <a:buChar char="•"/>
            </a:pPr>
            <a:r>
              <a:rPr lang="en-US" b="0" i="0" dirty="0">
                <a:solidFill>
                  <a:srgbClr val="E3E3E3"/>
                </a:solidFill>
                <a:effectLst/>
                <a:latin typeface="Google Sans"/>
              </a:rPr>
              <a:t>4004 </a:t>
            </a:r>
            <a:r>
              <a:rPr lang="en-US" b="0" i="0" dirty="0" err="1">
                <a:solidFill>
                  <a:srgbClr val="E3E3E3"/>
                </a:solidFill>
                <a:effectLst/>
                <a:latin typeface="Google Sans"/>
              </a:rPr>
              <a:t>ve</a:t>
            </a:r>
            <a:r>
              <a:rPr lang="en-US" b="0" i="0" dirty="0">
                <a:solidFill>
                  <a:srgbClr val="E3E3E3"/>
                </a:solidFill>
                <a:effectLst/>
                <a:latin typeface="Google Sans"/>
              </a:rPr>
              <a:t> 4006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için</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yürütüleceği</a:t>
            </a:r>
            <a:r>
              <a:rPr lang="en-US" b="0" i="0" dirty="0">
                <a:solidFill>
                  <a:srgbClr val="E3E3E3"/>
                </a:solidFill>
                <a:effectLst/>
                <a:latin typeface="Google Sans"/>
              </a:rPr>
              <a:t> </a:t>
            </a:r>
            <a:r>
              <a:rPr lang="en-US" b="0" i="0" dirty="0" err="1">
                <a:solidFill>
                  <a:srgbClr val="E3E3E3"/>
                </a:solidFill>
                <a:effectLst/>
                <a:latin typeface="Google Sans"/>
              </a:rPr>
              <a:t>eğitim</a:t>
            </a:r>
            <a:r>
              <a:rPr lang="en-US" b="0" i="0" dirty="0">
                <a:solidFill>
                  <a:srgbClr val="E3E3E3"/>
                </a:solidFill>
                <a:effectLst/>
                <a:latin typeface="Google Sans"/>
              </a:rPr>
              <a:t> </a:t>
            </a:r>
            <a:r>
              <a:rPr lang="en-US" b="0" i="0" dirty="0" err="1">
                <a:solidFill>
                  <a:srgbClr val="E3E3E3"/>
                </a:solidFill>
                <a:effectLst/>
                <a:latin typeface="Google Sans"/>
              </a:rPr>
              <a:t>kurumunda</a:t>
            </a:r>
            <a:r>
              <a:rPr lang="en-US" b="0" i="0" dirty="0">
                <a:solidFill>
                  <a:srgbClr val="E3E3E3"/>
                </a:solidFill>
                <a:effectLst/>
                <a:latin typeface="Google Sans"/>
              </a:rPr>
              <a:t> </a:t>
            </a:r>
            <a:r>
              <a:rPr lang="en-US" b="0" i="0" dirty="0" err="1">
                <a:solidFill>
                  <a:srgbClr val="E3E3E3"/>
                </a:solidFill>
                <a:effectLst/>
                <a:latin typeface="Google Sans"/>
              </a:rPr>
              <a:t>kayıtlı</a:t>
            </a:r>
            <a:r>
              <a:rPr lang="en-US" b="0" i="0" dirty="0">
                <a:solidFill>
                  <a:srgbClr val="E3E3E3"/>
                </a:solidFill>
                <a:effectLst/>
                <a:latin typeface="Google Sans"/>
              </a:rPr>
              <a:t> </a:t>
            </a:r>
            <a:r>
              <a:rPr lang="en-US" b="0" i="0" dirty="0" err="1">
                <a:solidFill>
                  <a:srgbClr val="E3E3E3"/>
                </a:solidFill>
                <a:effectLst/>
                <a:latin typeface="Google Sans"/>
              </a:rPr>
              <a:t>olması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başlama</a:t>
            </a:r>
            <a:r>
              <a:rPr lang="en-US" b="0" i="0" dirty="0">
                <a:solidFill>
                  <a:srgbClr val="E3E3E3"/>
                </a:solidFill>
                <a:effectLst/>
                <a:latin typeface="Google Sans"/>
              </a:rPr>
              <a:t> </a:t>
            </a:r>
            <a:r>
              <a:rPr lang="en-US" b="0" i="0" dirty="0" err="1">
                <a:solidFill>
                  <a:srgbClr val="E3E3E3"/>
                </a:solidFill>
                <a:effectLst/>
                <a:latin typeface="Google Sans"/>
              </a:rPr>
              <a:t>tarihinden</a:t>
            </a:r>
            <a:r>
              <a:rPr lang="en-US" b="0" i="0" dirty="0">
                <a:solidFill>
                  <a:srgbClr val="E3E3E3"/>
                </a:solidFill>
                <a:effectLst/>
                <a:latin typeface="Google Sans"/>
              </a:rPr>
              <a:t> </a:t>
            </a:r>
            <a:r>
              <a:rPr lang="en-US" b="0" i="0" dirty="0" err="1">
                <a:solidFill>
                  <a:srgbClr val="E3E3E3"/>
                </a:solidFill>
                <a:effectLst/>
                <a:latin typeface="Google Sans"/>
              </a:rPr>
              <a:t>itibaren</a:t>
            </a:r>
            <a:r>
              <a:rPr lang="en-US" b="0" i="0" dirty="0">
                <a:solidFill>
                  <a:srgbClr val="E3E3E3"/>
                </a:solidFill>
                <a:effectLst/>
                <a:latin typeface="Google Sans"/>
              </a:rPr>
              <a:t> </a:t>
            </a:r>
            <a:r>
              <a:rPr lang="en-US" b="0" i="0" dirty="0" err="1">
                <a:solidFill>
                  <a:srgbClr val="E3E3E3"/>
                </a:solidFill>
                <a:effectLst/>
                <a:latin typeface="Google Sans"/>
              </a:rPr>
              <a:t>en</a:t>
            </a:r>
            <a:r>
              <a:rPr lang="en-US" b="0" i="0" dirty="0">
                <a:solidFill>
                  <a:srgbClr val="E3E3E3"/>
                </a:solidFill>
                <a:effectLst/>
                <a:latin typeface="Google Sans"/>
              </a:rPr>
              <a:t> </a:t>
            </a:r>
            <a:r>
              <a:rPr lang="en-US" b="0" i="0" dirty="0" err="1">
                <a:solidFill>
                  <a:srgbClr val="E3E3E3"/>
                </a:solidFill>
                <a:effectLst/>
                <a:latin typeface="Google Sans"/>
              </a:rPr>
              <a:t>az</a:t>
            </a:r>
            <a:r>
              <a:rPr lang="en-US" b="0" i="0" dirty="0">
                <a:solidFill>
                  <a:srgbClr val="E3E3E3"/>
                </a:solidFill>
                <a:effectLst/>
                <a:latin typeface="Google Sans"/>
              </a:rPr>
              <a:t> 15 </a:t>
            </a:r>
            <a:r>
              <a:rPr lang="en-US" b="0" i="0" dirty="0" err="1">
                <a:solidFill>
                  <a:srgbClr val="E3E3E3"/>
                </a:solidFill>
                <a:effectLst/>
                <a:latin typeface="Google Sans"/>
              </a:rPr>
              <a:t>yaşını</a:t>
            </a:r>
            <a:r>
              <a:rPr lang="en-US" b="0" i="0" dirty="0">
                <a:solidFill>
                  <a:srgbClr val="E3E3E3"/>
                </a:solidFill>
                <a:effectLst/>
                <a:latin typeface="Google Sans"/>
              </a:rPr>
              <a:t> </a:t>
            </a:r>
            <a:r>
              <a:rPr lang="en-US" b="0" i="0" dirty="0" err="1">
                <a:solidFill>
                  <a:srgbClr val="E3E3E3"/>
                </a:solidFill>
                <a:effectLst/>
                <a:latin typeface="Google Sans"/>
              </a:rPr>
              <a:t>doldurmuş</a:t>
            </a:r>
            <a:r>
              <a:rPr lang="en-US" b="0" i="0" dirty="0">
                <a:solidFill>
                  <a:srgbClr val="E3E3E3"/>
                </a:solidFill>
                <a:effectLst/>
                <a:latin typeface="Google Sans"/>
              </a:rPr>
              <a:t> </a:t>
            </a:r>
            <a:r>
              <a:rPr lang="en-US" b="0" i="0" dirty="0" err="1">
                <a:solidFill>
                  <a:srgbClr val="E3E3E3"/>
                </a:solidFill>
                <a:effectLst/>
                <a:latin typeface="Google Sans"/>
              </a:rPr>
              <a:t>olmalıdır</a:t>
            </a:r>
            <a:r>
              <a:rPr lang="en-US" b="0" i="0" dirty="0">
                <a:solidFill>
                  <a:srgbClr val="E3E3E3"/>
                </a:solidFill>
                <a:effectLst/>
                <a:latin typeface="Google Sans"/>
              </a:rPr>
              <a:t>.</a:t>
            </a:r>
          </a:p>
          <a:p>
            <a:pPr algn="l">
              <a:buFont typeface="Arial" panose="020B0604020202020204" pitchFamily="34" charset="0"/>
              <a:buChar char="•"/>
            </a:pPr>
            <a:r>
              <a:rPr lang="en-US" b="0" i="0" dirty="0">
                <a:solidFill>
                  <a:srgbClr val="E3E3E3"/>
                </a:solidFill>
                <a:effectLst/>
                <a:latin typeface="Google Sans"/>
              </a:rPr>
              <a:t>2204-A, 2204-B, 2204-C </a:t>
            </a:r>
            <a:r>
              <a:rPr lang="en-US" b="0" i="0" dirty="0" err="1">
                <a:solidFill>
                  <a:srgbClr val="E3E3E3"/>
                </a:solidFill>
                <a:effectLst/>
                <a:latin typeface="Google Sans"/>
              </a:rPr>
              <a:t>ve</a:t>
            </a:r>
            <a:r>
              <a:rPr lang="en-US" b="0" i="0" dirty="0">
                <a:solidFill>
                  <a:srgbClr val="E3E3E3"/>
                </a:solidFill>
                <a:effectLst/>
                <a:latin typeface="Google Sans"/>
              </a:rPr>
              <a:t> 2204-D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için</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yürütüleceği</a:t>
            </a:r>
            <a:r>
              <a:rPr lang="en-US" b="0" i="0" dirty="0">
                <a:solidFill>
                  <a:srgbClr val="E3E3E3"/>
                </a:solidFill>
                <a:effectLst/>
                <a:latin typeface="Google Sans"/>
              </a:rPr>
              <a:t> </a:t>
            </a:r>
            <a:r>
              <a:rPr lang="en-US" b="0" i="0" dirty="0" err="1">
                <a:solidFill>
                  <a:srgbClr val="E3E3E3"/>
                </a:solidFill>
                <a:effectLst/>
                <a:latin typeface="Google Sans"/>
              </a:rPr>
              <a:t>eğitim</a:t>
            </a:r>
            <a:r>
              <a:rPr lang="en-US" b="0" i="0" dirty="0">
                <a:solidFill>
                  <a:srgbClr val="E3E3E3"/>
                </a:solidFill>
                <a:effectLst/>
                <a:latin typeface="Google Sans"/>
              </a:rPr>
              <a:t> </a:t>
            </a:r>
            <a:r>
              <a:rPr lang="en-US" b="0" i="0" dirty="0" err="1">
                <a:solidFill>
                  <a:srgbClr val="E3E3E3"/>
                </a:solidFill>
                <a:effectLst/>
                <a:latin typeface="Google Sans"/>
              </a:rPr>
              <a:t>kurumunda</a:t>
            </a:r>
            <a:r>
              <a:rPr lang="en-US" b="0" i="0" dirty="0">
                <a:solidFill>
                  <a:srgbClr val="E3E3E3"/>
                </a:solidFill>
                <a:effectLst/>
                <a:latin typeface="Google Sans"/>
              </a:rPr>
              <a:t> </a:t>
            </a:r>
            <a:r>
              <a:rPr lang="en-US" b="0" i="0" dirty="0" err="1">
                <a:solidFill>
                  <a:srgbClr val="E3E3E3"/>
                </a:solidFill>
                <a:effectLst/>
                <a:latin typeface="Google Sans"/>
              </a:rPr>
              <a:t>kayıtlı</a:t>
            </a:r>
            <a:r>
              <a:rPr lang="en-US" b="0" i="0" dirty="0">
                <a:solidFill>
                  <a:srgbClr val="E3E3E3"/>
                </a:solidFill>
                <a:effectLst/>
                <a:latin typeface="Google Sans"/>
              </a:rPr>
              <a:t> </a:t>
            </a:r>
            <a:r>
              <a:rPr lang="en-US" b="0" i="0" dirty="0" err="1">
                <a:solidFill>
                  <a:srgbClr val="E3E3E3"/>
                </a:solidFill>
                <a:effectLst/>
                <a:latin typeface="Google Sans"/>
              </a:rPr>
              <a:t>olması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başlama</a:t>
            </a:r>
            <a:r>
              <a:rPr lang="en-US" b="0" i="0" dirty="0">
                <a:solidFill>
                  <a:srgbClr val="E3E3E3"/>
                </a:solidFill>
                <a:effectLst/>
                <a:latin typeface="Google Sans"/>
              </a:rPr>
              <a:t> </a:t>
            </a:r>
            <a:r>
              <a:rPr lang="en-US" b="0" i="0" dirty="0" err="1">
                <a:solidFill>
                  <a:srgbClr val="E3E3E3"/>
                </a:solidFill>
                <a:effectLst/>
                <a:latin typeface="Google Sans"/>
              </a:rPr>
              <a:t>tarihinden</a:t>
            </a:r>
            <a:r>
              <a:rPr lang="en-US" b="0" i="0" dirty="0">
                <a:solidFill>
                  <a:srgbClr val="E3E3E3"/>
                </a:solidFill>
                <a:effectLst/>
                <a:latin typeface="Google Sans"/>
              </a:rPr>
              <a:t> </a:t>
            </a:r>
            <a:r>
              <a:rPr lang="en-US" b="0" i="0" dirty="0" err="1">
                <a:solidFill>
                  <a:srgbClr val="E3E3E3"/>
                </a:solidFill>
                <a:effectLst/>
                <a:latin typeface="Google Sans"/>
              </a:rPr>
              <a:t>itibaren</a:t>
            </a:r>
            <a:r>
              <a:rPr lang="en-US" b="0" i="0" dirty="0">
                <a:solidFill>
                  <a:srgbClr val="E3E3E3"/>
                </a:solidFill>
                <a:effectLst/>
                <a:latin typeface="Google Sans"/>
              </a:rPr>
              <a:t> </a:t>
            </a:r>
            <a:r>
              <a:rPr lang="en-US" b="0" i="0" dirty="0" err="1">
                <a:solidFill>
                  <a:srgbClr val="E3E3E3"/>
                </a:solidFill>
                <a:effectLst/>
                <a:latin typeface="Google Sans"/>
              </a:rPr>
              <a:t>en</a:t>
            </a:r>
            <a:r>
              <a:rPr lang="en-US" b="0" i="0" dirty="0">
                <a:solidFill>
                  <a:srgbClr val="E3E3E3"/>
                </a:solidFill>
                <a:effectLst/>
                <a:latin typeface="Google Sans"/>
              </a:rPr>
              <a:t> </a:t>
            </a:r>
            <a:r>
              <a:rPr lang="en-US" b="0" i="0" dirty="0" err="1">
                <a:solidFill>
                  <a:srgbClr val="E3E3E3"/>
                </a:solidFill>
                <a:effectLst/>
                <a:latin typeface="Google Sans"/>
              </a:rPr>
              <a:t>az</a:t>
            </a:r>
            <a:r>
              <a:rPr lang="en-US" b="0" i="0" dirty="0">
                <a:solidFill>
                  <a:srgbClr val="E3E3E3"/>
                </a:solidFill>
                <a:effectLst/>
                <a:latin typeface="Google Sans"/>
              </a:rPr>
              <a:t> 12 </a:t>
            </a:r>
            <a:r>
              <a:rPr lang="en-US" b="0" i="0" dirty="0" err="1">
                <a:solidFill>
                  <a:srgbClr val="E3E3E3"/>
                </a:solidFill>
                <a:effectLst/>
                <a:latin typeface="Google Sans"/>
              </a:rPr>
              <a:t>yaşını</a:t>
            </a:r>
            <a:r>
              <a:rPr lang="en-US" b="0" i="0" dirty="0">
                <a:solidFill>
                  <a:srgbClr val="E3E3E3"/>
                </a:solidFill>
                <a:effectLst/>
                <a:latin typeface="Google Sans"/>
              </a:rPr>
              <a:t> </a:t>
            </a:r>
            <a:r>
              <a:rPr lang="en-US" b="0" i="0" dirty="0" err="1">
                <a:solidFill>
                  <a:srgbClr val="E3E3E3"/>
                </a:solidFill>
                <a:effectLst/>
                <a:latin typeface="Google Sans"/>
              </a:rPr>
              <a:t>doldurmuş</a:t>
            </a:r>
            <a:r>
              <a:rPr lang="en-US" b="0" i="0" dirty="0">
                <a:solidFill>
                  <a:srgbClr val="E3E3E3"/>
                </a:solidFill>
                <a:effectLst/>
                <a:latin typeface="Google Sans"/>
              </a:rPr>
              <a:t> </a:t>
            </a:r>
            <a:r>
              <a:rPr lang="en-US" b="0" i="0" dirty="0" err="1">
                <a:solidFill>
                  <a:srgbClr val="E3E3E3"/>
                </a:solidFill>
                <a:effectLst/>
                <a:latin typeface="Google Sans"/>
              </a:rPr>
              <a:t>olması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endParaRPr lang="en-TR" dirty="0"/>
          </a:p>
          <a:p>
            <a:pPr marR="70485" algn="just" fontAlgn="base">
              <a:buFont typeface="Arial" panose="020B0604020202020204" pitchFamily="34" charset="0"/>
              <a:buChar char="•"/>
            </a:pPr>
            <a:r>
              <a:rPr lang="en-US" b="0" i="0" dirty="0">
                <a:solidFill>
                  <a:srgbClr val="000000"/>
                </a:solidFill>
                <a:effectLst/>
                <a:latin typeface="inherit"/>
              </a:rPr>
              <a:t>4007 </a:t>
            </a:r>
            <a:r>
              <a:rPr lang="en-US" b="0" i="0" dirty="0" err="1">
                <a:solidFill>
                  <a:srgbClr val="000000"/>
                </a:solidFill>
                <a:effectLst/>
                <a:latin typeface="inherit"/>
              </a:rPr>
              <a:t>Bilim</a:t>
            </a:r>
            <a:r>
              <a:rPr lang="en-US" b="0" i="0" dirty="0">
                <a:solidFill>
                  <a:srgbClr val="000000"/>
                </a:solidFill>
                <a:effectLst/>
                <a:latin typeface="inherit"/>
              </a:rPr>
              <a:t> </a:t>
            </a:r>
            <a:r>
              <a:rPr lang="en-US" b="0" i="0" dirty="0" err="1">
                <a:solidFill>
                  <a:srgbClr val="000000"/>
                </a:solidFill>
                <a:effectLst/>
                <a:latin typeface="inherit"/>
              </a:rPr>
              <a:t>Şenlikleri</a:t>
            </a:r>
            <a:r>
              <a:rPr lang="en-US" b="0" i="0" dirty="0">
                <a:solidFill>
                  <a:srgbClr val="000000"/>
                </a:solidFill>
                <a:effectLst/>
                <a:latin typeface="inherit"/>
              </a:rPr>
              <a:t> A, B </a:t>
            </a:r>
            <a:r>
              <a:rPr lang="en-US" b="0" i="0" dirty="0" err="1">
                <a:solidFill>
                  <a:srgbClr val="000000"/>
                </a:solidFill>
                <a:effectLst/>
                <a:latin typeface="inherit"/>
              </a:rPr>
              <a:t>ve</a:t>
            </a:r>
            <a:r>
              <a:rPr lang="en-US" b="0" i="0" dirty="0">
                <a:solidFill>
                  <a:srgbClr val="000000"/>
                </a:solidFill>
                <a:effectLst/>
                <a:latin typeface="inherit"/>
              </a:rPr>
              <a:t> C </a:t>
            </a:r>
            <a:r>
              <a:rPr lang="en-US" b="0" i="0" dirty="0" err="1">
                <a:solidFill>
                  <a:srgbClr val="000000"/>
                </a:solidFill>
                <a:effectLst/>
                <a:latin typeface="inherit"/>
              </a:rPr>
              <a:t>olmak</a:t>
            </a:r>
            <a:r>
              <a:rPr lang="en-US" b="0" i="0" dirty="0">
                <a:solidFill>
                  <a:srgbClr val="000000"/>
                </a:solidFill>
                <a:effectLst/>
                <a:latin typeface="inherit"/>
              </a:rPr>
              <a:t> </a:t>
            </a:r>
            <a:r>
              <a:rPr lang="en-US" b="0" i="0" dirty="0" err="1">
                <a:solidFill>
                  <a:srgbClr val="000000"/>
                </a:solidFill>
                <a:effectLst/>
                <a:latin typeface="inherit"/>
              </a:rPr>
              <a:t>üzere</a:t>
            </a:r>
            <a:r>
              <a:rPr lang="en-US" b="0" i="0" dirty="0">
                <a:solidFill>
                  <a:srgbClr val="000000"/>
                </a:solidFill>
                <a:effectLst/>
                <a:latin typeface="inherit"/>
              </a:rPr>
              <a:t> </a:t>
            </a:r>
            <a:r>
              <a:rPr lang="en-US" b="0" i="0" dirty="0" err="1">
                <a:solidFill>
                  <a:srgbClr val="000000"/>
                </a:solidFill>
                <a:effectLst/>
                <a:latin typeface="inherit"/>
              </a:rPr>
              <a:t>üç</a:t>
            </a:r>
            <a:r>
              <a:rPr lang="en-US" b="0" i="0" dirty="0">
                <a:solidFill>
                  <a:srgbClr val="000000"/>
                </a:solidFill>
                <a:effectLst/>
                <a:latin typeface="inherit"/>
              </a:rPr>
              <a:t> </a:t>
            </a:r>
            <a:r>
              <a:rPr lang="en-US" b="0" i="0" dirty="0" err="1">
                <a:solidFill>
                  <a:srgbClr val="000000"/>
                </a:solidFill>
                <a:effectLst/>
                <a:latin typeface="inherit"/>
              </a:rPr>
              <a:t>kategoriye</a:t>
            </a:r>
            <a:r>
              <a:rPr lang="en-US" b="0" i="0" dirty="0">
                <a:solidFill>
                  <a:srgbClr val="000000"/>
                </a:solidFill>
                <a:effectLst/>
                <a:latin typeface="inherit"/>
              </a:rPr>
              <a:t> </a:t>
            </a:r>
            <a:r>
              <a:rPr lang="en-US" b="0" i="0" dirty="0" err="1">
                <a:solidFill>
                  <a:srgbClr val="000000"/>
                </a:solidFill>
                <a:effectLst/>
                <a:latin typeface="inherit"/>
              </a:rPr>
              <a:t>ayrılması</a:t>
            </a:r>
            <a:endParaRPr lang="en-US" b="0" i="0" dirty="0">
              <a:solidFill>
                <a:srgbClr val="333333"/>
              </a:solidFill>
              <a:effectLst/>
              <a:latin typeface="Verdana" panose="020B0604030504040204" pitchFamily="34" charset="0"/>
            </a:endParaRPr>
          </a:p>
          <a:p>
            <a:pPr marL="838835" marR="70485" algn="just" fontAlgn="base"/>
            <a:r>
              <a:rPr lang="en-US" b="0" i="0" dirty="0">
                <a:solidFill>
                  <a:srgbClr val="000000"/>
                </a:solidFill>
                <a:effectLst/>
                <a:latin typeface="inherit"/>
              </a:rPr>
              <a:t>A </a:t>
            </a:r>
            <a:r>
              <a:rPr lang="en-US" b="0" i="0" dirty="0" err="1">
                <a:solidFill>
                  <a:srgbClr val="000000"/>
                </a:solidFill>
                <a:effectLst/>
                <a:latin typeface="inherit"/>
              </a:rPr>
              <a:t>Kategorisi</a:t>
            </a:r>
            <a:r>
              <a:rPr lang="en-US" b="0" i="0" dirty="0">
                <a:solidFill>
                  <a:srgbClr val="000000"/>
                </a:solidFill>
                <a:effectLst/>
                <a:latin typeface="inherit"/>
              </a:rPr>
              <a:t> - </a:t>
            </a:r>
            <a:r>
              <a:rPr lang="en-US" b="0" i="0" dirty="0" err="1">
                <a:solidFill>
                  <a:srgbClr val="000000"/>
                </a:solidFill>
                <a:effectLst/>
                <a:latin typeface="inherit"/>
              </a:rPr>
              <a:t>Büyük</a:t>
            </a:r>
            <a:r>
              <a:rPr lang="en-US" b="0" i="0" dirty="0">
                <a:solidFill>
                  <a:srgbClr val="000000"/>
                </a:solidFill>
                <a:effectLst/>
                <a:latin typeface="inherit"/>
              </a:rPr>
              <a:t> </a:t>
            </a:r>
            <a:r>
              <a:rPr lang="en-US" b="0" i="0" dirty="0" err="1">
                <a:solidFill>
                  <a:srgbClr val="000000"/>
                </a:solidFill>
                <a:effectLst/>
                <a:latin typeface="inherit"/>
              </a:rPr>
              <a:t>Ölçekli</a:t>
            </a:r>
            <a:r>
              <a:rPr lang="en-US" b="0" i="0" dirty="0">
                <a:solidFill>
                  <a:srgbClr val="000000"/>
                </a:solidFill>
                <a:effectLst/>
                <a:latin typeface="inherit"/>
              </a:rPr>
              <a:t> </a:t>
            </a:r>
            <a:r>
              <a:rPr lang="en-US" b="0" i="0" dirty="0" err="1">
                <a:solidFill>
                  <a:srgbClr val="000000"/>
                </a:solidFill>
                <a:effectLst/>
                <a:latin typeface="inherit"/>
              </a:rPr>
              <a:t>Bilim</a:t>
            </a:r>
            <a:r>
              <a:rPr lang="en-US" b="0" i="0" dirty="0">
                <a:solidFill>
                  <a:srgbClr val="000000"/>
                </a:solidFill>
                <a:effectLst/>
                <a:latin typeface="inherit"/>
              </a:rPr>
              <a:t> </a:t>
            </a:r>
            <a:r>
              <a:rPr lang="en-US" b="0" i="0" dirty="0" err="1">
                <a:solidFill>
                  <a:srgbClr val="000000"/>
                </a:solidFill>
                <a:effectLst/>
                <a:latin typeface="inherit"/>
              </a:rPr>
              <a:t>Şenlikleri</a:t>
            </a:r>
            <a:endParaRPr lang="en-US" b="0" i="0" dirty="0">
              <a:solidFill>
                <a:srgbClr val="333333"/>
              </a:solidFill>
              <a:effectLst/>
              <a:latin typeface="Verdana" panose="020B0604030504040204" pitchFamily="34" charset="0"/>
            </a:endParaRPr>
          </a:p>
          <a:p>
            <a:pPr marL="838835" marR="70485" algn="just" fontAlgn="base"/>
            <a:r>
              <a:rPr lang="en-US" b="0" i="0" dirty="0">
                <a:solidFill>
                  <a:srgbClr val="000000"/>
                </a:solidFill>
                <a:effectLst/>
                <a:latin typeface="inherit"/>
              </a:rPr>
              <a:t>B </a:t>
            </a:r>
            <a:r>
              <a:rPr lang="en-US" b="0" i="0" dirty="0" err="1">
                <a:solidFill>
                  <a:srgbClr val="000000"/>
                </a:solidFill>
                <a:effectLst/>
                <a:latin typeface="inherit"/>
              </a:rPr>
              <a:t>Kategorisi</a:t>
            </a:r>
            <a:r>
              <a:rPr lang="en-US" b="0" i="0" dirty="0">
                <a:solidFill>
                  <a:srgbClr val="000000"/>
                </a:solidFill>
                <a:effectLst/>
                <a:latin typeface="inherit"/>
              </a:rPr>
              <a:t> - </a:t>
            </a:r>
            <a:r>
              <a:rPr lang="en-US" b="0" i="0" dirty="0" err="1">
                <a:solidFill>
                  <a:srgbClr val="000000"/>
                </a:solidFill>
                <a:effectLst/>
                <a:latin typeface="inherit"/>
              </a:rPr>
              <a:t>Orta</a:t>
            </a:r>
            <a:r>
              <a:rPr lang="en-US" b="0" i="0" dirty="0">
                <a:solidFill>
                  <a:srgbClr val="000000"/>
                </a:solidFill>
                <a:effectLst/>
                <a:latin typeface="inherit"/>
              </a:rPr>
              <a:t> </a:t>
            </a:r>
            <a:r>
              <a:rPr lang="en-US" b="0" i="0" dirty="0" err="1">
                <a:solidFill>
                  <a:srgbClr val="000000"/>
                </a:solidFill>
                <a:effectLst/>
                <a:latin typeface="inherit"/>
              </a:rPr>
              <a:t>Ölçekli</a:t>
            </a:r>
            <a:r>
              <a:rPr lang="en-US" b="0" i="0" dirty="0">
                <a:solidFill>
                  <a:srgbClr val="000000"/>
                </a:solidFill>
                <a:effectLst/>
                <a:latin typeface="inherit"/>
              </a:rPr>
              <a:t> </a:t>
            </a:r>
            <a:r>
              <a:rPr lang="en-US" b="0" i="0" dirty="0" err="1">
                <a:solidFill>
                  <a:srgbClr val="000000"/>
                </a:solidFill>
                <a:effectLst/>
                <a:latin typeface="inherit"/>
              </a:rPr>
              <a:t>Bilim</a:t>
            </a:r>
            <a:r>
              <a:rPr lang="en-US" b="0" i="0" dirty="0">
                <a:solidFill>
                  <a:srgbClr val="000000"/>
                </a:solidFill>
                <a:effectLst/>
                <a:latin typeface="inherit"/>
              </a:rPr>
              <a:t> </a:t>
            </a:r>
            <a:r>
              <a:rPr lang="en-US" b="0" i="0" dirty="0" err="1">
                <a:solidFill>
                  <a:srgbClr val="000000"/>
                </a:solidFill>
                <a:effectLst/>
                <a:latin typeface="inherit"/>
              </a:rPr>
              <a:t>Şenlikleri</a:t>
            </a:r>
            <a:endParaRPr lang="en-US" b="0" i="0" dirty="0">
              <a:solidFill>
                <a:srgbClr val="333333"/>
              </a:solidFill>
              <a:effectLst/>
              <a:latin typeface="Verdana" panose="020B0604030504040204" pitchFamily="34" charset="0"/>
            </a:endParaRPr>
          </a:p>
          <a:p>
            <a:pPr marL="838835" marR="70485" algn="just" fontAlgn="base"/>
            <a:r>
              <a:rPr lang="en-US" b="0" i="0" dirty="0">
                <a:solidFill>
                  <a:srgbClr val="000000"/>
                </a:solidFill>
                <a:effectLst/>
                <a:latin typeface="inherit"/>
              </a:rPr>
              <a:t>C </a:t>
            </a:r>
            <a:r>
              <a:rPr lang="en-US" b="0" i="0" dirty="0" err="1">
                <a:solidFill>
                  <a:srgbClr val="000000"/>
                </a:solidFill>
                <a:effectLst/>
                <a:latin typeface="inherit"/>
              </a:rPr>
              <a:t>Kategorisi</a:t>
            </a:r>
            <a:r>
              <a:rPr lang="en-US" b="0" i="0" dirty="0">
                <a:solidFill>
                  <a:srgbClr val="000000"/>
                </a:solidFill>
                <a:effectLst/>
                <a:latin typeface="inherit"/>
              </a:rPr>
              <a:t> - </a:t>
            </a:r>
            <a:r>
              <a:rPr lang="en-US" b="0" i="0" dirty="0" err="1">
                <a:solidFill>
                  <a:srgbClr val="000000"/>
                </a:solidFill>
                <a:effectLst/>
                <a:latin typeface="inherit"/>
              </a:rPr>
              <a:t>Küçük</a:t>
            </a:r>
            <a:r>
              <a:rPr lang="en-US" b="0" i="0" dirty="0">
                <a:solidFill>
                  <a:srgbClr val="000000"/>
                </a:solidFill>
                <a:effectLst/>
                <a:latin typeface="inherit"/>
              </a:rPr>
              <a:t> </a:t>
            </a:r>
            <a:r>
              <a:rPr lang="en-US" b="0" i="0" dirty="0" err="1">
                <a:solidFill>
                  <a:srgbClr val="000000"/>
                </a:solidFill>
                <a:effectLst/>
                <a:latin typeface="inherit"/>
              </a:rPr>
              <a:t>Ölçekli</a:t>
            </a:r>
            <a:r>
              <a:rPr lang="en-US" b="0" i="0" dirty="0">
                <a:solidFill>
                  <a:srgbClr val="000000"/>
                </a:solidFill>
                <a:effectLst/>
                <a:latin typeface="inherit"/>
              </a:rPr>
              <a:t> </a:t>
            </a:r>
            <a:r>
              <a:rPr lang="en-US" b="0" i="0" dirty="0" err="1">
                <a:solidFill>
                  <a:srgbClr val="000000"/>
                </a:solidFill>
                <a:effectLst/>
                <a:latin typeface="inherit"/>
              </a:rPr>
              <a:t>Bilim</a:t>
            </a:r>
            <a:r>
              <a:rPr lang="en-US" b="0" i="0" dirty="0">
                <a:solidFill>
                  <a:srgbClr val="000000"/>
                </a:solidFill>
                <a:effectLst/>
                <a:latin typeface="inherit"/>
              </a:rPr>
              <a:t> </a:t>
            </a:r>
            <a:r>
              <a:rPr lang="en-US" b="0" i="0" dirty="0" err="1">
                <a:solidFill>
                  <a:srgbClr val="000000"/>
                </a:solidFill>
                <a:effectLst/>
                <a:latin typeface="inherit"/>
              </a:rPr>
              <a:t>Şenlikleri</a:t>
            </a:r>
            <a:endParaRPr lang="en-US" b="0" i="0" dirty="0">
              <a:solidFill>
                <a:srgbClr val="333333"/>
              </a:solidFill>
              <a:effectLst/>
              <a:latin typeface="Verdana" panose="020B0604030504040204" pitchFamily="34" charset="0"/>
            </a:endParaRPr>
          </a:p>
          <a:p>
            <a:endParaRPr lang="en-TR" dirty="0"/>
          </a:p>
        </p:txBody>
      </p:sp>
      <p:sp>
        <p:nvSpPr>
          <p:cNvPr id="4" name="Slide Number Placeholder 3">
            <a:extLst>
              <a:ext uri="{FF2B5EF4-FFF2-40B4-BE49-F238E27FC236}">
                <a16:creationId xmlns:a16="http://schemas.microsoft.com/office/drawing/2014/main" id="{1AF64E70-B811-1DFD-820F-7C4EA39D7607}"/>
              </a:ext>
            </a:extLst>
          </p:cNvPr>
          <p:cNvSpPr>
            <a:spLocks noGrp="1"/>
          </p:cNvSpPr>
          <p:nvPr>
            <p:ph type="sldNum" sz="quarter" idx="5"/>
          </p:nvPr>
        </p:nvSpPr>
        <p:spPr/>
        <p:txBody>
          <a:bodyPr/>
          <a:lstStyle/>
          <a:p>
            <a:fld id="{AAE557EB-0B30-024A-B4C1-CA42213EE378}" type="slidenum">
              <a:rPr lang="tr-TR" smtClean="0"/>
              <a:t>67</a:t>
            </a:fld>
            <a:endParaRPr lang="tr-TR"/>
          </a:p>
        </p:txBody>
      </p:sp>
    </p:spTree>
    <p:extLst>
      <p:ext uri="{BB962C8B-B14F-4D97-AF65-F5344CB8AC3E}">
        <p14:creationId xmlns:p14="http://schemas.microsoft.com/office/powerpoint/2010/main" val="2872259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5B94C-FB0A-F0B8-4250-78D19D3F26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A5895-2854-42C5-2004-72169A13C8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2EEFF-BB8B-547A-EB08-83535D06ECF0}"/>
              </a:ext>
            </a:extLst>
          </p:cNvPr>
          <p:cNvSpPr>
            <a:spLocks noGrp="1"/>
          </p:cNvSpPr>
          <p:nvPr>
            <p:ph type="body" idx="1"/>
          </p:nvPr>
        </p:nvSpPr>
        <p:spPr/>
        <p:txBody>
          <a:bodyPr/>
          <a:lstStyle/>
          <a:p>
            <a:r>
              <a:rPr lang="en-US" dirty="0"/>
              <a:t>https://</a:t>
            </a:r>
            <a:r>
              <a:rPr lang="en-US" dirty="0" err="1"/>
              <a:t>ogm.meb.gov.tr</a:t>
            </a:r>
            <a:r>
              <a:rPr lang="en-US" dirty="0"/>
              <a:t>/www/patent-</a:t>
            </a:r>
            <a:r>
              <a:rPr lang="en-US" dirty="0" err="1"/>
              <a:t>faydali</a:t>
            </a:r>
            <a:r>
              <a:rPr lang="en-US" dirty="0"/>
              <a:t>-model-</a:t>
            </a:r>
            <a:r>
              <a:rPr lang="en-US" dirty="0" err="1"/>
              <a:t>marka</a:t>
            </a:r>
            <a:r>
              <a:rPr lang="en-US" dirty="0"/>
              <a:t>-</a:t>
            </a:r>
            <a:r>
              <a:rPr lang="en-US" dirty="0" err="1"/>
              <a:t>ve-tasarim</a:t>
            </a:r>
            <a:r>
              <a:rPr lang="en-US" dirty="0"/>
              <a:t>/</a:t>
            </a:r>
            <a:r>
              <a:rPr lang="en-US" dirty="0" err="1"/>
              <a:t>icerik</a:t>
            </a:r>
            <a:r>
              <a:rPr lang="en-US" dirty="0"/>
              <a:t>/1418</a:t>
            </a:r>
          </a:p>
          <a:p>
            <a:endParaRPr lang="en-US" dirty="0"/>
          </a:p>
          <a:p>
            <a:pPr algn="l"/>
            <a:r>
              <a:rPr lang="en-US" b="0" i="0" dirty="0">
                <a:solidFill>
                  <a:srgbClr val="E3E3E3"/>
                </a:solidFill>
                <a:effectLst/>
                <a:latin typeface="Google Sans"/>
              </a:rPr>
              <a:t>TÜBİTAK 4004 </a:t>
            </a:r>
            <a:r>
              <a:rPr lang="en-US" b="0" i="0" dirty="0" err="1">
                <a:solidFill>
                  <a:srgbClr val="E3E3E3"/>
                </a:solidFill>
                <a:effectLst/>
                <a:latin typeface="Google Sans"/>
              </a:rPr>
              <a:t>Bilim</a:t>
            </a:r>
            <a:r>
              <a:rPr lang="en-US" b="0" i="0" dirty="0">
                <a:solidFill>
                  <a:srgbClr val="E3E3E3"/>
                </a:solidFill>
                <a:effectLst/>
                <a:latin typeface="Google Sans"/>
              </a:rPr>
              <a:t> </a:t>
            </a:r>
            <a:r>
              <a:rPr lang="en-US" b="0" i="0" dirty="0" err="1">
                <a:solidFill>
                  <a:srgbClr val="E3E3E3"/>
                </a:solidFill>
                <a:effectLst/>
                <a:latin typeface="Google Sans"/>
              </a:rPr>
              <a:t>Fuarları</a:t>
            </a:r>
            <a:r>
              <a:rPr lang="en-US" b="0" i="0" dirty="0">
                <a:solidFill>
                  <a:srgbClr val="E3E3E3"/>
                </a:solidFill>
                <a:effectLst/>
                <a:latin typeface="Google Sans"/>
              </a:rPr>
              <a:t> </a:t>
            </a:r>
            <a:r>
              <a:rPr lang="en-US" b="0" i="0" dirty="0" err="1">
                <a:solidFill>
                  <a:srgbClr val="E3E3E3"/>
                </a:solidFill>
                <a:effectLst/>
                <a:latin typeface="Google Sans"/>
              </a:rPr>
              <a:t>Destekleme</a:t>
            </a:r>
            <a:r>
              <a:rPr lang="en-US" b="0" i="0" dirty="0">
                <a:solidFill>
                  <a:srgbClr val="E3E3E3"/>
                </a:solidFill>
                <a:effectLst/>
                <a:latin typeface="Google Sans"/>
              </a:rPr>
              <a:t> </a:t>
            </a:r>
            <a:r>
              <a:rPr lang="en-US" b="0" i="0" dirty="0" err="1">
                <a:solidFill>
                  <a:srgbClr val="E3E3E3"/>
                </a:solidFill>
                <a:effectLst/>
                <a:latin typeface="Google Sans"/>
              </a:rPr>
              <a:t>Programı</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ortaokul</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düşünme</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geliştirmek</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yöntemlerini</a:t>
            </a:r>
            <a:r>
              <a:rPr lang="en-US" b="0" i="0" dirty="0">
                <a:solidFill>
                  <a:srgbClr val="E3E3E3"/>
                </a:solidFill>
                <a:effectLst/>
                <a:latin typeface="Google Sans"/>
              </a:rPr>
              <a:t> </a:t>
            </a:r>
            <a:r>
              <a:rPr lang="en-US" b="0" i="0" dirty="0" err="1">
                <a:solidFill>
                  <a:srgbClr val="E3E3E3"/>
                </a:solidFill>
                <a:effectLst/>
                <a:latin typeface="Google Sans"/>
              </a:rPr>
              <a:t>öğrenmelerine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4006 </a:t>
            </a:r>
            <a:r>
              <a:rPr lang="en-US" b="0" i="0" dirty="0" err="1">
                <a:solidFill>
                  <a:srgbClr val="E3E3E3"/>
                </a:solidFill>
                <a:effectLst/>
                <a:latin typeface="Google Sans"/>
              </a:rPr>
              <a:t>Bilim</a:t>
            </a:r>
            <a:r>
              <a:rPr lang="en-US" b="0" i="0" dirty="0">
                <a:solidFill>
                  <a:srgbClr val="E3E3E3"/>
                </a:solidFill>
                <a:effectLst/>
                <a:latin typeface="Google Sans"/>
              </a:rPr>
              <a:t> </a:t>
            </a:r>
            <a:r>
              <a:rPr lang="en-US" b="0" i="0" dirty="0" err="1">
                <a:solidFill>
                  <a:srgbClr val="E3E3E3"/>
                </a:solidFill>
                <a:effectLst/>
                <a:latin typeface="Google Sans"/>
              </a:rPr>
              <a:t>Fuarları</a:t>
            </a:r>
            <a:r>
              <a:rPr lang="en-US" b="0" i="0" dirty="0">
                <a:solidFill>
                  <a:srgbClr val="E3E3E3"/>
                </a:solidFill>
                <a:effectLst/>
                <a:latin typeface="Google Sans"/>
              </a:rPr>
              <a:t> </a:t>
            </a:r>
            <a:r>
              <a:rPr lang="en-US" b="0" i="0" dirty="0" err="1">
                <a:solidFill>
                  <a:srgbClr val="E3E3E3"/>
                </a:solidFill>
                <a:effectLst/>
                <a:latin typeface="Google Sans"/>
              </a:rPr>
              <a:t>Destekleme</a:t>
            </a:r>
            <a:r>
              <a:rPr lang="en-US" b="0" i="0" dirty="0">
                <a:solidFill>
                  <a:srgbClr val="E3E3E3"/>
                </a:solidFill>
                <a:effectLst/>
                <a:latin typeface="Google Sans"/>
              </a:rPr>
              <a:t> </a:t>
            </a:r>
            <a:r>
              <a:rPr lang="en-US" b="0" i="0" dirty="0" err="1">
                <a:solidFill>
                  <a:srgbClr val="E3E3E3"/>
                </a:solidFill>
                <a:effectLst/>
                <a:latin typeface="Google Sans"/>
              </a:rPr>
              <a:t>Programı</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il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ilçe</a:t>
            </a:r>
            <a:r>
              <a:rPr lang="en-US" b="0" i="0" dirty="0">
                <a:solidFill>
                  <a:srgbClr val="E3E3E3"/>
                </a:solidFill>
                <a:effectLst/>
                <a:latin typeface="Google Sans"/>
              </a:rPr>
              <a:t> </a:t>
            </a:r>
            <a:r>
              <a:rPr lang="en-US" b="0" i="0" dirty="0" err="1">
                <a:solidFill>
                  <a:srgbClr val="E3E3E3"/>
                </a:solidFill>
                <a:effectLst/>
                <a:latin typeface="Google Sans"/>
              </a:rPr>
              <a:t>düzeyinde</a:t>
            </a:r>
            <a:r>
              <a:rPr lang="en-US" b="0" i="0" dirty="0">
                <a:solidFill>
                  <a:srgbClr val="E3E3E3"/>
                </a:solidFill>
                <a:effectLst/>
                <a:latin typeface="Google Sans"/>
              </a:rPr>
              <a:t> </a:t>
            </a:r>
            <a:r>
              <a:rPr lang="en-US" b="0" i="0" dirty="0" err="1">
                <a:solidFill>
                  <a:srgbClr val="E3E3E3"/>
                </a:solidFill>
                <a:effectLst/>
                <a:latin typeface="Google Sans"/>
              </a:rPr>
              <a:t>düzenlenen</a:t>
            </a:r>
            <a:r>
              <a:rPr lang="en-US" b="0" i="0" dirty="0">
                <a:solidFill>
                  <a:srgbClr val="E3E3E3"/>
                </a:solidFill>
                <a:effectLst/>
                <a:latin typeface="Google Sans"/>
              </a:rPr>
              <a:t> </a:t>
            </a:r>
            <a:r>
              <a:rPr lang="en-US" b="0" i="0" dirty="0" err="1">
                <a:solidFill>
                  <a:srgbClr val="E3E3E3"/>
                </a:solidFill>
                <a:effectLst/>
                <a:latin typeface="Google Sans"/>
              </a:rPr>
              <a:t>bilim</a:t>
            </a:r>
            <a:r>
              <a:rPr lang="en-US" b="0" i="0" dirty="0">
                <a:solidFill>
                  <a:srgbClr val="E3E3E3"/>
                </a:solidFill>
                <a:effectLst/>
                <a:latin typeface="Google Sans"/>
              </a:rPr>
              <a:t> </a:t>
            </a:r>
            <a:r>
              <a:rPr lang="en-US" b="0" i="0" dirty="0" err="1">
                <a:solidFill>
                  <a:srgbClr val="E3E3E3"/>
                </a:solidFill>
                <a:effectLst/>
                <a:latin typeface="Google Sans"/>
              </a:rPr>
              <a:t>fuarlarının</a:t>
            </a:r>
            <a:r>
              <a:rPr lang="en-US" b="0" i="0" dirty="0">
                <a:solidFill>
                  <a:srgbClr val="E3E3E3"/>
                </a:solidFill>
                <a:effectLst/>
                <a:latin typeface="Google Sans"/>
              </a:rPr>
              <a:t> </a:t>
            </a:r>
            <a:r>
              <a:rPr lang="en-US" b="0" i="0" dirty="0" err="1">
                <a:solidFill>
                  <a:srgbClr val="E3E3E3"/>
                </a:solidFill>
                <a:effectLst/>
                <a:latin typeface="Google Sans"/>
              </a:rPr>
              <a:t>organizasyonu</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Bu program,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projelerini</a:t>
            </a:r>
            <a:r>
              <a:rPr lang="en-US" b="0" i="0" dirty="0">
                <a:solidFill>
                  <a:srgbClr val="E3E3E3"/>
                </a:solidFill>
                <a:effectLst/>
                <a:latin typeface="Google Sans"/>
              </a:rPr>
              <a:t> </a:t>
            </a:r>
            <a:r>
              <a:rPr lang="en-US" b="0" i="0" dirty="0" err="1">
                <a:solidFill>
                  <a:srgbClr val="E3E3E3"/>
                </a:solidFill>
                <a:effectLst/>
                <a:latin typeface="Google Sans"/>
              </a:rPr>
              <a:t>sergilemelerine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bilimi</a:t>
            </a:r>
            <a:r>
              <a:rPr lang="en-US" b="0" i="0" dirty="0">
                <a:solidFill>
                  <a:srgbClr val="E3E3E3"/>
                </a:solidFill>
                <a:effectLst/>
                <a:latin typeface="Google Sans"/>
              </a:rPr>
              <a:t> </a:t>
            </a:r>
            <a:r>
              <a:rPr lang="en-US" b="0" i="0" dirty="0" err="1">
                <a:solidFill>
                  <a:srgbClr val="E3E3E3"/>
                </a:solidFill>
                <a:effectLst/>
                <a:latin typeface="Google Sans"/>
              </a:rPr>
              <a:t>toplumla</a:t>
            </a:r>
            <a:r>
              <a:rPr lang="en-US" b="0" i="0" dirty="0">
                <a:solidFill>
                  <a:srgbClr val="E3E3E3"/>
                </a:solidFill>
                <a:effectLst/>
                <a:latin typeface="Google Sans"/>
              </a:rPr>
              <a:t> </a:t>
            </a:r>
            <a:r>
              <a:rPr lang="en-US" b="0" i="0" dirty="0" err="1">
                <a:solidFill>
                  <a:srgbClr val="E3E3E3"/>
                </a:solidFill>
                <a:effectLst/>
                <a:latin typeface="Google Sans"/>
              </a:rPr>
              <a:t>buluşturmasına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düzenlenmektedir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2204-A Lise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geliştirmek</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yöntemlerini</a:t>
            </a:r>
            <a:r>
              <a:rPr lang="en-US" b="0" i="0" dirty="0">
                <a:solidFill>
                  <a:srgbClr val="E3E3E3"/>
                </a:solidFill>
                <a:effectLst/>
                <a:latin typeface="Google Sans"/>
              </a:rPr>
              <a:t> </a:t>
            </a:r>
            <a:r>
              <a:rPr lang="en-US" b="0" i="0" dirty="0" err="1">
                <a:solidFill>
                  <a:srgbClr val="E3E3E3"/>
                </a:solidFill>
                <a:effectLst/>
                <a:latin typeface="Google Sans"/>
              </a:rPr>
              <a:t>öğrenmelerine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2204-B </a:t>
            </a:r>
            <a:r>
              <a:rPr lang="en-US" b="0" i="0" dirty="0" err="1">
                <a:solidFill>
                  <a:srgbClr val="E3E3E3"/>
                </a:solidFill>
                <a:effectLst/>
                <a:latin typeface="Google Sans"/>
              </a:rPr>
              <a:t>Ortaokul</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ortaokul</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geliştirmek</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bilimsel</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yöntemlerini</a:t>
            </a:r>
            <a:r>
              <a:rPr lang="en-US" b="0" i="0" dirty="0">
                <a:solidFill>
                  <a:srgbClr val="E3E3E3"/>
                </a:solidFill>
                <a:effectLst/>
                <a:latin typeface="Google Sans"/>
              </a:rPr>
              <a:t> </a:t>
            </a:r>
            <a:r>
              <a:rPr lang="en-US" b="0" i="0" dirty="0" err="1">
                <a:solidFill>
                  <a:srgbClr val="E3E3E3"/>
                </a:solidFill>
                <a:effectLst/>
                <a:latin typeface="Google Sans"/>
              </a:rPr>
              <a:t>öğrenmelerine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2204-C Lise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araştırmaları</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araştırmaları</a:t>
            </a:r>
            <a:r>
              <a:rPr lang="en-US" b="0" i="0" dirty="0">
                <a:solidFill>
                  <a:srgbClr val="E3E3E3"/>
                </a:solidFill>
                <a:effectLst/>
                <a:latin typeface="Google Sans"/>
              </a:rPr>
              <a:t> </a:t>
            </a:r>
            <a:r>
              <a:rPr lang="en-US" b="0" i="0" dirty="0" err="1">
                <a:solidFill>
                  <a:srgbClr val="E3E3E3"/>
                </a:solidFill>
                <a:effectLst/>
                <a:latin typeface="Google Sans"/>
              </a:rPr>
              <a:t>konusundaki</a:t>
            </a:r>
            <a:r>
              <a:rPr lang="en-US" b="0" i="0" dirty="0">
                <a:solidFill>
                  <a:srgbClr val="E3E3E3"/>
                </a:solidFill>
                <a:effectLst/>
                <a:latin typeface="Google Sans"/>
              </a:rPr>
              <a:t> </a:t>
            </a:r>
            <a:r>
              <a:rPr lang="en-US" b="0" i="0" dirty="0" err="1">
                <a:solidFill>
                  <a:srgbClr val="E3E3E3"/>
                </a:solidFill>
                <a:effectLst/>
                <a:latin typeface="Google Sans"/>
              </a:rPr>
              <a:t>bilgi</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geliştirmelerine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kutup</a:t>
            </a:r>
            <a:r>
              <a:rPr lang="en-US" b="0" i="0" dirty="0">
                <a:solidFill>
                  <a:srgbClr val="E3E3E3"/>
                </a:solidFill>
                <a:effectLst/>
                <a:latin typeface="Google Sans"/>
              </a:rPr>
              <a:t> </a:t>
            </a:r>
            <a:r>
              <a:rPr lang="en-US" b="0" i="0" dirty="0" err="1">
                <a:solidFill>
                  <a:srgbClr val="E3E3E3"/>
                </a:solidFill>
                <a:effectLst/>
                <a:latin typeface="Google Sans"/>
              </a:rPr>
              <a:t>araştırmalarına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bulunmalarına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a:solidFill>
                  <a:srgbClr val="E3E3E3"/>
                </a:solidFill>
                <a:effectLst/>
                <a:latin typeface="Google Sans"/>
              </a:rPr>
              <a:t>TÜBİTAK 2204-D Lise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Araştırma</a:t>
            </a:r>
            <a:r>
              <a:rPr lang="en-US" b="0" i="0" dirty="0">
                <a:solidFill>
                  <a:srgbClr val="E3E3E3"/>
                </a:solidFill>
                <a:effectLst/>
                <a:latin typeface="Google Sans"/>
              </a:rPr>
              <a:t> </a:t>
            </a:r>
            <a:r>
              <a:rPr lang="en-US" b="0" i="0" dirty="0" err="1">
                <a:solidFill>
                  <a:srgbClr val="E3E3E3"/>
                </a:solidFill>
                <a:effectLst/>
                <a:latin typeface="Google Sans"/>
              </a:rPr>
              <a:t>Projeleri</a:t>
            </a:r>
            <a:endParaRPr lang="en-US" b="0" i="0" dirty="0">
              <a:solidFill>
                <a:srgbClr val="E3E3E3"/>
              </a:solidFill>
              <a:effectLst/>
              <a:latin typeface="Google Sans"/>
            </a:endParaRPr>
          </a:p>
          <a:p>
            <a:pPr algn="l"/>
            <a:r>
              <a:rPr lang="en-US" b="0" i="0" dirty="0">
                <a:solidFill>
                  <a:srgbClr val="E3E3E3"/>
                </a:solidFill>
                <a:effectLst/>
                <a:latin typeface="Google Sans"/>
              </a:rPr>
              <a:t>Bu program </a:t>
            </a:r>
            <a:r>
              <a:rPr lang="en-US" b="0" i="0" dirty="0" err="1">
                <a:solidFill>
                  <a:srgbClr val="E3E3E3"/>
                </a:solidFill>
                <a:effectLst/>
                <a:latin typeface="Google Sans"/>
              </a:rPr>
              <a:t>kapsamında</a:t>
            </a:r>
            <a:r>
              <a:rPr lang="en-US" b="0" i="0" dirty="0">
                <a:solidFill>
                  <a:srgbClr val="E3E3E3"/>
                </a:solidFill>
                <a:effectLst/>
                <a:latin typeface="Google Sans"/>
              </a:rPr>
              <a:t>, </a:t>
            </a:r>
            <a:r>
              <a:rPr lang="en-US" b="0" i="0" dirty="0" err="1">
                <a:solidFill>
                  <a:srgbClr val="E3E3E3"/>
                </a:solidFill>
                <a:effectLst/>
                <a:latin typeface="Google Sans"/>
              </a:rPr>
              <a:t>lise</a:t>
            </a:r>
            <a:r>
              <a:rPr lang="en-US" b="0" i="0" dirty="0">
                <a:solidFill>
                  <a:srgbClr val="E3E3E3"/>
                </a:solidFill>
                <a:effectLst/>
                <a:latin typeface="Google Sans"/>
              </a:rPr>
              <a:t> </a:t>
            </a:r>
            <a:r>
              <a:rPr lang="en-US" b="0" i="0" dirty="0" err="1">
                <a:solidFill>
                  <a:srgbClr val="E3E3E3"/>
                </a:solidFill>
                <a:effectLst/>
                <a:latin typeface="Google Sans"/>
              </a:rPr>
              <a:t>öğrencileri</a:t>
            </a:r>
            <a:r>
              <a:rPr lang="en-US" b="0" i="0" dirty="0">
                <a:solidFill>
                  <a:srgbClr val="E3E3E3"/>
                </a:solidFill>
                <a:effectLst/>
                <a:latin typeface="Google Sans"/>
              </a:rPr>
              <a:t> </a:t>
            </a:r>
            <a:r>
              <a:rPr lang="en-US" b="0" i="0" dirty="0" err="1">
                <a:solidFill>
                  <a:srgbClr val="E3E3E3"/>
                </a:solidFill>
                <a:effectLst/>
                <a:latin typeface="Google Sans"/>
              </a:rPr>
              <a:t>tarafından</a:t>
            </a:r>
            <a:r>
              <a:rPr lang="en-US" b="0" i="0" dirty="0">
                <a:solidFill>
                  <a:srgbClr val="E3E3E3"/>
                </a:solidFill>
                <a:effectLst/>
                <a:latin typeface="Google Sans"/>
              </a:rPr>
              <a:t> </a:t>
            </a:r>
            <a:r>
              <a:rPr lang="en-US" b="0" i="0" dirty="0" err="1">
                <a:solidFill>
                  <a:srgbClr val="E3E3E3"/>
                </a:solidFill>
                <a:effectLst/>
                <a:latin typeface="Google Sans"/>
              </a:rPr>
              <a:t>yürütülen</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araştırmaları</a:t>
            </a:r>
            <a:r>
              <a:rPr lang="en-US" b="0" i="0" dirty="0">
                <a:solidFill>
                  <a:srgbClr val="E3E3E3"/>
                </a:solidFill>
                <a:effectLst/>
                <a:latin typeface="Google Sans"/>
              </a:rPr>
              <a:t>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 </a:t>
            </a:r>
            <a:r>
              <a:rPr lang="en-US" b="0" i="0" dirty="0" err="1">
                <a:solidFill>
                  <a:srgbClr val="E3E3E3"/>
                </a:solidFill>
                <a:effectLst/>
                <a:latin typeface="Google Sans"/>
              </a:rPr>
              <a:t>Projeler</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konusundaki</a:t>
            </a:r>
            <a:r>
              <a:rPr lang="en-US" b="0" i="0" dirty="0">
                <a:solidFill>
                  <a:srgbClr val="E3E3E3"/>
                </a:solidFill>
                <a:effectLst/>
                <a:latin typeface="Google Sans"/>
              </a:rPr>
              <a:t> </a:t>
            </a:r>
            <a:r>
              <a:rPr lang="en-US" b="0" i="0" dirty="0" err="1">
                <a:solidFill>
                  <a:srgbClr val="E3E3E3"/>
                </a:solidFill>
                <a:effectLst/>
                <a:latin typeface="Google Sans"/>
              </a:rPr>
              <a:t>bilgi</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becerilerini</a:t>
            </a:r>
            <a:r>
              <a:rPr lang="en-US" b="0" i="0" dirty="0">
                <a:solidFill>
                  <a:srgbClr val="E3E3E3"/>
                </a:solidFill>
                <a:effectLst/>
                <a:latin typeface="Google Sans"/>
              </a:rPr>
              <a:t> </a:t>
            </a:r>
            <a:r>
              <a:rPr lang="en-US" b="0" i="0" dirty="0" err="1">
                <a:solidFill>
                  <a:srgbClr val="E3E3E3"/>
                </a:solidFill>
                <a:effectLst/>
                <a:latin typeface="Google Sans"/>
              </a:rPr>
              <a:t>geliştirmelerine</a:t>
            </a:r>
            <a:r>
              <a:rPr lang="en-US" b="0" i="0" dirty="0">
                <a:solidFill>
                  <a:srgbClr val="E3E3E3"/>
                </a:solidFill>
                <a:effectLst/>
                <a:latin typeface="Google Sans"/>
              </a:rPr>
              <a:t> </a:t>
            </a:r>
            <a:r>
              <a:rPr lang="en-US" b="0" i="0" dirty="0" err="1">
                <a:solidFill>
                  <a:srgbClr val="E3E3E3"/>
                </a:solidFill>
                <a:effectLst/>
                <a:latin typeface="Google Sans"/>
              </a:rPr>
              <a:t>ve</a:t>
            </a:r>
            <a:r>
              <a:rPr lang="en-US" b="0" i="0" dirty="0">
                <a:solidFill>
                  <a:srgbClr val="E3E3E3"/>
                </a:solidFill>
                <a:effectLst/>
                <a:latin typeface="Google Sans"/>
              </a:rPr>
              <a:t> </a:t>
            </a:r>
            <a:r>
              <a:rPr lang="en-US" b="0" i="0" dirty="0" err="1">
                <a:solidFill>
                  <a:srgbClr val="E3E3E3"/>
                </a:solidFill>
                <a:effectLst/>
                <a:latin typeface="Google Sans"/>
              </a:rPr>
              <a:t>iklim</a:t>
            </a:r>
            <a:r>
              <a:rPr lang="en-US" b="0" i="0" dirty="0">
                <a:solidFill>
                  <a:srgbClr val="E3E3E3"/>
                </a:solidFill>
                <a:effectLst/>
                <a:latin typeface="Google Sans"/>
              </a:rPr>
              <a:t> </a:t>
            </a:r>
            <a:r>
              <a:rPr lang="en-US" b="0" i="0" dirty="0" err="1">
                <a:solidFill>
                  <a:srgbClr val="E3E3E3"/>
                </a:solidFill>
                <a:effectLst/>
                <a:latin typeface="Google Sans"/>
              </a:rPr>
              <a:t>değişikliği</a:t>
            </a:r>
            <a:r>
              <a:rPr lang="en-US" b="0" i="0" dirty="0">
                <a:solidFill>
                  <a:srgbClr val="E3E3E3"/>
                </a:solidFill>
                <a:effectLst/>
                <a:latin typeface="Google Sans"/>
              </a:rPr>
              <a:t> </a:t>
            </a:r>
            <a:r>
              <a:rPr lang="en-US" b="0" i="0" dirty="0" err="1">
                <a:solidFill>
                  <a:srgbClr val="E3E3E3"/>
                </a:solidFill>
                <a:effectLst/>
                <a:latin typeface="Google Sans"/>
              </a:rPr>
              <a:t>ile</a:t>
            </a:r>
            <a:r>
              <a:rPr lang="en-US" b="0" i="0" dirty="0">
                <a:solidFill>
                  <a:srgbClr val="E3E3E3"/>
                </a:solidFill>
                <a:effectLst/>
                <a:latin typeface="Google Sans"/>
              </a:rPr>
              <a:t> </a:t>
            </a:r>
            <a:r>
              <a:rPr lang="en-US" b="0" i="0" dirty="0" err="1">
                <a:solidFill>
                  <a:srgbClr val="E3E3E3"/>
                </a:solidFill>
                <a:effectLst/>
                <a:latin typeface="Google Sans"/>
              </a:rPr>
              <a:t>mücadeleye</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bulunmalarına</a:t>
            </a:r>
            <a:r>
              <a:rPr lang="en-US" b="0" i="0" dirty="0">
                <a:solidFill>
                  <a:srgbClr val="E3E3E3"/>
                </a:solidFill>
                <a:effectLst/>
                <a:latin typeface="Google Sans"/>
              </a:rPr>
              <a:t> </a:t>
            </a:r>
            <a:r>
              <a:rPr lang="en-US" b="0" i="0" dirty="0" err="1">
                <a:solidFill>
                  <a:srgbClr val="E3E3E3"/>
                </a:solidFill>
                <a:effectLst/>
                <a:latin typeface="Google Sans"/>
              </a:rPr>
              <a:t>katkıda</a:t>
            </a:r>
            <a:r>
              <a:rPr lang="en-US" b="0" i="0" dirty="0">
                <a:solidFill>
                  <a:srgbClr val="E3E3E3"/>
                </a:solidFill>
                <a:effectLst/>
                <a:latin typeface="Google Sans"/>
              </a:rPr>
              <a:t> </a:t>
            </a:r>
            <a:r>
              <a:rPr lang="en-US" b="0" i="0" dirty="0" err="1">
                <a:solidFill>
                  <a:srgbClr val="E3E3E3"/>
                </a:solidFill>
                <a:effectLst/>
                <a:latin typeface="Google Sans"/>
              </a:rPr>
              <a:t>bulunmak</a:t>
            </a:r>
            <a:r>
              <a:rPr lang="en-US" b="0" i="0" dirty="0">
                <a:solidFill>
                  <a:srgbClr val="E3E3E3"/>
                </a:solidFill>
                <a:effectLst/>
                <a:latin typeface="Google Sans"/>
              </a:rPr>
              <a:t> </a:t>
            </a:r>
            <a:r>
              <a:rPr lang="en-US" b="0" i="0" dirty="0" err="1">
                <a:solidFill>
                  <a:srgbClr val="E3E3E3"/>
                </a:solidFill>
                <a:effectLst/>
                <a:latin typeface="Google Sans"/>
              </a:rPr>
              <a:t>amacıyla</a:t>
            </a:r>
            <a:r>
              <a:rPr lang="en-US" b="0" i="0" dirty="0">
                <a:solidFill>
                  <a:srgbClr val="E3E3E3"/>
                </a:solidFill>
                <a:effectLst/>
                <a:latin typeface="Google Sans"/>
              </a:rPr>
              <a:t> </a:t>
            </a:r>
            <a:r>
              <a:rPr lang="en-US" b="0" i="0" dirty="0" err="1">
                <a:solidFill>
                  <a:srgbClr val="E3E3E3"/>
                </a:solidFill>
                <a:effectLst/>
                <a:latin typeface="Google Sans"/>
              </a:rPr>
              <a:t>desteklenmektedir</a:t>
            </a:r>
            <a:r>
              <a:rPr lang="en-US" b="0" i="0" dirty="0">
                <a:solidFill>
                  <a:srgbClr val="E3E3E3"/>
                </a:solidFill>
                <a:effectLst/>
                <a:latin typeface="Google Sans"/>
              </a:rPr>
              <a:t>.</a:t>
            </a:r>
          </a:p>
          <a:p>
            <a:pPr algn="l"/>
            <a:r>
              <a:rPr lang="en-US" b="0" i="0" dirty="0" err="1">
                <a:solidFill>
                  <a:srgbClr val="E3E3E3"/>
                </a:solidFill>
                <a:effectLst/>
                <a:latin typeface="Google Sans"/>
              </a:rPr>
              <a:t>Kimler</a:t>
            </a:r>
            <a:r>
              <a:rPr lang="en-US" b="0" i="0" dirty="0">
                <a:solidFill>
                  <a:srgbClr val="E3E3E3"/>
                </a:solidFill>
                <a:effectLst/>
                <a:latin typeface="Google Sans"/>
              </a:rPr>
              <a:t> </a:t>
            </a:r>
            <a:r>
              <a:rPr lang="en-US" b="0" i="0" dirty="0" err="1">
                <a:solidFill>
                  <a:srgbClr val="E3E3E3"/>
                </a:solidFill>
                <a:effectLst/>
                <a:latin typeface="Google Sans"/>
              </a:rPr>
              <a:t>başvurabilir</a:t>
            </a:r>
            <a:r>
              <a:rPr lang="en-US" b="0" i="0" dirty="0">
                <a:solidFill>
                  <a:srgbClr val="E3E3E3"/>
                </a:solidFill>
                <a:effectLst/>
                <a:latin typeface="Google Sans"/>
              </a:rPr>
              <a:t>?</a:t>
            </a:r>
          </a:p>
          <a:p>
            <a:pPr algn="l"/>
            <a:r>
              <a:rPr lang="en-US" b="0" i="0" dirty="0">
                <a:solidFill>
                  <a:srgbClr val="E3E3E3"/>
                </a:solidFill>
                <a:effectLst/>
                <a:latin typeface="Google Sans"/>
              </a:rPr>
              <a:t>Bu </a:t>
            </a:r>
            <a:r>
              <a:rPr lang="en-US" b="0" i="0" dirty="0" err="1">
                <a:solidFill>
                  <a:srgbClr val="E3E3E3"/>
                </a:solidFill>
                <a:effectLst/>
                <a:latin typeface="Google Sans"/>
              </a:rPr>
              <a:t>proje</a:t>
            </a:r>
            <a:r>
              <a:rPr lang="en-US" b="0" i="0" dirty="0">
                <a:solidFill>
                  <a:srgbClr val="E3E3E3"/>
                </a:solidFill>
                <a:effectLst/>
                <a:latin typeface="Google Sans"/>
              </a:rPr>
              <a:t> </a:t>
            </a:r>
            <a:r>
              <a:rPr lang="en-US" b="0" i="0" dirty="0" err="1">
                <a:solidFill>
                  <a:srgbClr val="E3E3E3"/>
                </a:solidFill>
                <a:effectLst/>
                <a:latin typeface="Google Sans"/>
              </a:rPr>
              <a:t>çağrılarına</a:t>
            </a:r>
            <a:r>
              <a:rPr lang="en-US" b="0" i="0" dirty="0">
                <a:solidFill>
                  <a:srgbClr val="E3E3E3"/>
                </a:solidFill>
                <a:effectLst/>
                <a:latin typeface="Google Sans"/>
              </a:rPr>
              <a:t> </a:t>
            </a:r>
            <a:r>
              <a:rPr lang="en-US" b="0" i="0" dirty="0" err="1">
                <a:solidFill>
                  <a:srgbClr val="E3E3E3"/>
                </a:solidFill>
                <a:effectLst/>
                <a:latin typeface="Google Sans"/>
              </a:rPr>
              <a:t>başvurabilmek</a:t>
            </a:r>
            <a:r>
              <a:rPr lang="en-US" b="0" i="0" dirty="0">
                <a:solidFill>
                  <a:srgbClr val="E3E3E3"/>
                </a:solidFill>
                <a:effectLst/>
                <a:latin typeface="Google Sans"/>
              </a:rPr>
              <a:t> </a:t>
            </a:r>
            <a:r>
              <a:rPr lang="en-US" b="0" i="0" dirty="0" err="1">
                <a:solidFill>
                  <a:srgbClr val="E3E3E3"/>
                </a:solidFill>
                <a:effectLst/>
                <a:latin typeface="Google Sans"/>
              </a:rPr>
              <a:t>için</a:t>
            </a:r>
            <a:r>
              <a:rPr lang="en-US" b="0" i="0" dirty="0">
                <a:solidFill>
                  <a:srgbClr val="E3E3E3"/>
                </a:solidFill>
                <a:effectLst/>
                <a:latin typeface="Google Sans"/>
              </a:rPr>
              <a:t> </a:t>
            </a:r>
            <a:r>
              <a:rPr lang="en-US" b="0" i="0" dirty="0" err="1">
                <a:solidFill>
                  <a:srgbClr val="E3E3E3"/>
                </a:solidFill>
                <a:effectLst/>
                <a:latin typeface="Google Sans"/>
              </a:rPr>
              <a:t>aşağıdaki</a:t>
            </a:r>
            <a:r>
              <a:rPr lang="en-US" b="0" i="0" dirty="0">
                <a:solidFill>
                  <a:srgbClr val="E3E3E3"/>
                </a:solidFill>
                <a:effectLst/>
                <a:latin typeface="Google Sans"/>
              </a:rPr>
              <a:t> </a:t>
            </a:r>
            <a:r>
              <a:rPr lang="en-US" b="0" i="0" dirty="0" err="1">
                <a:solidFill>
                  <a:srgbClr val="E3E3E3"/>
                </a:solidFill>
                <a:effectLst/>
                <a:latin typeface="Google Sans"/>
              </a:rPr>
              <a:t>şartların</a:t>
            </a:r>
            <a:r>
              <a:rPr lang="en-US" b="0" i="0" dirty="0">
                <a:solidFill>
                  <a:srgbClr val="E3E3E3"/>
                </a:solidFill>
                <a:effectLst/>
                <a:latin typeface="Google Sans"/>
              </a:rPr>
              <a:t> </a:t>
            </a:r>
            <a:r>
              <a:rPr lang="en-US" b="0" i="0" dirty="0" err="1">
                <a:solidFill>
                  <a:srgbClr val="E3E3E3"/>
                </a:solidFill>
                <a:effectLst/>
                <a:latin typeface="Google Sans"/>
              </a:rPr>
              <a:t>sağlanması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pPr algn="l">
              <a:buFont typeface="Arial" panose="020B0604020202020204" pitchFamily="34" charset="0"/>
              <a:buChar char="•"/>
            </a:pPr>
            <a:r>
              <a:rPr lang="en-US" b="0" i="0" dirty="0">
                <a:solidFill>
                  <a:srgbClr val="E3E3E3"/>
                </a:solidFill>
                <a:effectLst/>
                <a:latin typeface="Google Sans"/>
              </a:rPr>
              <a:t>4004 </a:t>
            </a:r>
            <a:r>
              <a:rPr lang="en-US" b="0" i="0" dirty="0" err="1">
                <a:solidFill>
                  <a:srgbClr val="E3E3E3"/>
                </a:solidFill>
                <a:effectLst/>
                <a:latin typeface="Google Sans"/>
              </a:rPr>
              <a:t>ve</a:t>
            </a:r>
            <a:r>
              <a:rPr lang="en-US" b="0" i="0" dirty="0">
                <a:solidFill>
                  <a:srgbClr val="E3E3E3"/>
                </a:solidFill>
                <a:effectLst/>
                <a:latin typeface="Google Sans"/>
              </a:rPr>
              <a:t> 4006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için</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yürütüleceği</a:t>
            </a:r>
            <a:r>
              <a:rPr lang="en-US" b="0" i="0" dirty="0">
                <a:solidFill>
                  <a:srgbClr val="E3E3E3"/>
                </a:solidFill>
                <a:effectLst/>
                <a:latin typeface="Google Sans"/>
              </a:rPr>
              <a:t> </a:t>
            </a:r>
            <a:r>
              <a:rPr lang="en-US" b="0" i="0" dirty="0" err="1">
                <a:solidFill>
                  <a:srgbClr val="E3E3E3"/>
                </a:solidFill>
                <a:effectLst/>
                <a:latin typeface="Google Sans"/>
              </a:rPr>
              <a:t>eğitim</a:t>
            </a:r>
            <a:r>
              <a:rPr lang="en-US" b="0" i="0" dirty="0">
                <a:solidFill>
                  <a:srgbClr val="E3E3E3"/>
                </a:solidFill>
                <a:effectLst/>
                <a:latin typeface="Google Sans"/>
              </a:rPr>
              <a:t> </a:t>
            </a:r>
            <a:r>
              <a:rPr lang="en-US" b="0" i="0" dirty="0" err="1">
                <a:solidFill>
                  <a:srgbClr val="E3E3E3"/>
                </a:solidFill>
                <a:effectLst/>
                <a:latin typeface="Google Sans"/>
              </a:rPr>
              <a:t>kurumunda</a:t>
            </a:r>
            <a:r>
              <a:rPr lang="en-US" b="0" i="0" dirty="0">
                <a:solidFill>
                  <a:srgbClr val="E3E3E3"/>
                </a:solidFill>
                <a:effectLst/>
                <a:latin typeface="Google Sans"/>
              </a:rPr>
              <a:t> </a:t>
            </a:r>
            <a:r>
              <a:rPr lang="en-US" b="0" i="0" dirty="0" err="1">
                <a:solidFill>
                  <a:srgbClr val="E3E3E3"/>
                </a:solidFill>
                <a:effectLst/>
                <a:latin typeface="Google Sans"/>
              </a:rPr>
              <a:t>kayıtlı</a:t>
            </a:r>
            <a:r>
              <a:rPr lang="en-US" b="0" i="0" dirty="0">
                <a:solidFill>
                  <a:srgbClr val="E3E3E3"/>
                </a:solidFill>
                <a:effectLst/>
                <a:latin typeface="Google Sans"/>
              </a:rPr>
              <a:t> </a:t>
            </a:r>
            <a:r>
              <a:rPr lang="en-US" b="0" i="0" dirty="0" err="1">
                <a:solidFill>
                  <a:srgbClr val="E3E3E3"/>
                </a:solidFill>
                <a:effectLst/>
                <a:latin typeface="Google Sans"/>
              </a:rPr>
              <a:t>olması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başlama</a:t>
            </a:r>
            <a:r>
              <a:rPr lang="en-US" b="0" i="0" dirty="0">
                <a:solidFill>
                  <a:srgbClr val="E3E3E3"/>
                </a:solidFill>
                <a:effectLst/>
                <a:latin typeface="Google Sans"/>
              </a:rPr>
              <a:t> </a:t>
            </a:r>
            <a:r>
              <a:rPr lang="en-US" b="0" i="0" dirty="0" err="1">
                <a:solidFill>
                  <a:srgbClr val="E3E3E3"/>
                </a:solidFill>
                <a:effectLst/>
                <a:latin typeface="Google Sans"/>
              </a:rPr>
              <a:t>tarihinden</a:t>
            </a:r>
            <a:r>
              <a:rPr lang="en-US" b="0" i="0" dirty="0">
                <a:solidFill>
                  <a:srgbClr val="E3E3E3"/>
                </a:solidFill>
                <a:effectLst/>
                <a:latin typeface="Google Sans"/>
              </a:rPr>
              <a:t> </a:t>
            </a:r>
            <a:r>
              <a:rPr lang="en-US" b="0" i="0" dirty="0" err="1">
                <a:solidFill>
                  <a:srgbClr val="E3E3E3"/>
                </a:solidFill>
                <a:effectLst/>
                <a:latin typeface="Google Sans"/>
              </a:rPr>
              <a:t>itibaren</a:t>
            </a:r>
            <a:r>
              <a:rPr lang="en-US" b="0" i="0" dirty="0">
                <a:solidFill>
                  <a:srgbClr val="E3E3E3"/>
                </a:solidFill>
                <a:effectLst/>
                <a:latin typeface="Google Sans"/>
              </a:rPr>
              <a:t> </a:t>
            </a:r>
            <a:r>
              <a:rPr lang="en-US" b="0" i="0" dirty="0" err="1">
                <a:solidFill>
                  <a:srgbClr val="E3E3E3"/>
                </a:solidFill>
                <a:effectLst/>
                <a:latin typeface="Google Sans"/>
              </a:rPr>
              <a:t>en</a:t>
            </a:r>
            <a:r>
              <a:rPr lang="en-US" b="0" i="0" dirty="0">
                <a:solidFill>
                  <a:srgbClr val="E3E3E3"/>
                </a:solidFill>
                <a:effectLst/>
                <a:latin typeface="Google Sans"/>
              </a:rPr>
              <a:t> </a:t>
            </a:r>
            <a:r>
              <a:rPr lang="en-US" b="0" i="0" dirty="0" err="1">
                <a:solidFill>
                  <a:srgbClr val="E3E3E3"/>
                </a:solidFill>
                <a:effectLst/>
                <a:latin typeface="Google Sans"/>
              </a:rPr>
              <a:t>az</a:t>
            </a:r>
            <a:r>
              <a:rPr lang="en-US" b="0" i="0" dirty="0">
                <a:solidFill>
                  <a:srgbClr val="E3E3E3"/>
                </a:solidFill>
                <a:effectLst/>
                <a:latin typeface="Google Sans"/>
              </a:rPr>
              <a:t> 15 </a:t>
            </a:r>
            <a:r>
              <a:rPr lang="en-US" b="0" i="0" dirty="0" err="1">
                <a:solidFill>
                  <a:srgbClr val="E3E3E3"/>
                </a:solidFill>
                <a:effectLst/>
                <a:latin typeface="Google Sans"/>
              </a:rPr>
              <a:t>yaşını</a:t>
            </a:r>
            <a:r>
              <a:rPr lang="en-US" b="0" i="0" dirty="0">
                <a:solidFill>
                  <a:srgbClr val="E3E3E3"/>
                </a:solidFill>
                <a:effectLst/>
                <a:latin typeface="Google Sans"/>
              </a:rPr>
              <a:t> </a:t>
            </a:r>
            <a:r>
              <a:rPr lang="en-US" b="0" i="0" dirty="0" err="1">
                <a:solidFill>
                  <a:srgbClr val="E3E3E3"/>
                </a:solidFill>
                <a:effectLst/>
                <a:latin typeface="Google Sans"/>
              </a:rPr>
              <a:t>doldurmuş</a:t>
            </a:r>
            <a:r>
              <a:rPr lang="en-US" b="0" i="0" dirty="0">
                <a:solidFill>
                  <a:srgbClr val="E3E3E3"/>
                </a:solidFill>
                <a:effectLst/>
                <a:latin typeface="Google Sans"/>
              </a:rPr>
              <a:t> </a:t>
            </a:r>
            <a:r>
              <a:rPr lang="en-US" b="0" i="0" dirty="0" err="1">
                <a:solidFill>
                  <a:srgbClr val="E3E3E3"/>
                </a:solidFill>
                <a:effectLst/>
                <a:latin typeface="Google Sans"/>
              </a:rPr>
              <a:t>olmalıdır</a:t>
            </a:r>
            <a:r>
              <a:rPr lang="en-US" b="0" i="0" dirty="0">
                <a:solidFill>
                  <a:srgbClr val="E3E3E3"/>
                </a:solidFill>
                <a:effectLst/>
                <a:latin typeface="Google Sans"/>
              </a:rPr>
              <a:t>.</a:t>
            </a:r>
          </a:p>
          <a:p>
            <a:pPr algn="l">
              <a:buFont typeface="Arial" panose="020B0604020202020204" pitchFamily="34" charset="0"/>
              <a:buChar char="•"/>
            </a:pPr>
            <a:r>
              <a:rPr lang="en-US" b="0" i="0" dirty="0">
                <a:solidFill>
                  <a:srgbClr val="E3E3E3"/>
                </a:solidFill>
                <a:effectLst/>
                <a:latin typeface="Google Sans"/>
              </a:rPr>
              <a:t>2204-A, 2204-B, 2204-C </a:t>
            </a:r>
            <a:r>
              <a:rPr lang="en-US" b="0" i="0" dirty="0" err="1">
                <a:solidFill>
                  <a:srgbClr val="E3E3E3"/>
                </a:solidFill>
                <a:effectLst/>
                <a:latin typeface="Google Sans"/>
              </a:rPr>
              <a:t>ve</a:t>
            </a:r>
            <a:r>
              <a:rPr lang="en-US" b="0" i="0" dirty="0">
                <a:solidFill>
                  <a:srgbClr val="E3E3E3"/>
                </a:solidFill>
                <a:effectLst/>
                <a:latin typeface="Google Sans"/>
              </a:rPr>
              <a:t> 2204-D </a:t>
            </a:r>
            <a:r>
              <a:rPr lang="en-US" b="0" i="0" dirty="0" err="1">
                <a:solidFill>
                  <a:srgbClr val="E3E3E3"/>
                </a:solidFill>
                <a:effectLst/>
                <a:latin typeface="Google Sans"/>
              </a:rPr>
              <a:t>projeleri</a:t>
            </a:r>
            <a:r>
              <a:rPr lang="en-US" b="0" i="0" dirty="0">
                <a:solidFill>
                  <a:srgbClr val="E3E3E3"/>
                </a:solidFill>
                <a:effectLst/>
                <a:latin typeface="Google Sans"/>
              </a:rPr>
              <a:t> </a:t>
            </a:r>
            <a:r>
              <a:rPr lang="en-US" b="0" i="0" dirty="0" err="1">
                <a:solidFill>
                  <a:srgbClr val="E3E3E3"/>
                </a:solidFill>
                <a:effectLst/>
                <a:latin typeface="Google Sans"/>
              </a:rPr>
              <a:t>için</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yürütüleceği</a:t>
            </a:r>
            <a:r>
              <a:rPr lang="en-US" b="0" i="0" dirty="0">
                <a:solidFill>
                  <a:srgbClr val="E3E3E3"/>
                </a:solidFill>
                <a:effectLst/>
                <a:latin typeface="Google Sans"/>
              </a:rPr>
              <a:t> </a:t>
            </a:r>
            <a:r>
              <a:rPr lang="en-US" b="0" i="0" dirty="0" err="1">
                <a:solidFill>
                  <a:srgbClr val="E3E3E3"/>
                </a:solidFill>
                <a:effectLst/>
                <a:latin typeface="Google Sans"/>
              </a:rPr>
              <a:t>eğitim</a:t>
            </a:r>
            <a:r>
              <a:rPr lang="en-US" b="0" i="0" dirty="0">
                <a:solidFill>
                  <a:srgbClr val="E3E3E3"/>
                </a:solidFill>
                <a:effectLst/>
                <a:latin typeface="Google Sans"/>
              </a:rPr>
              <a:t> </a:t>
            </a:r>
            <a:r>
              <a:rPr lang="en-US" b="0" i="0" dirty="0" err="1">
                <a:solidFill>
                  <a:srgbClr val="E3E3E3"/>
                </a:solidFill>
                <a:effectLst/>
                <a:latin typeface="Google Sans"/>
              </a:rPr>
              <a:t>kurumunda</a:t>
            </a:r>
            <a:r>
              <a:rPr lang="en-US" b="0" i="0" dirty="0">
                <a:solidFill>
                  <a:srgbClr val="E3E3E3"/>
                </a:solidFill>
                <a:effectLst/>
                <a:latin typeface="Google Sans"/>
              </a:rPr>
              <a:t> </a:t>
            </a:r>
            <a:r>
              <a:rPr lang="en-US" b="0" i="0" dirty="0" err="1">
                <a:solidFill>
                  <a:srgbClr val="E3E3E3"/>
                </a:solidFill>
                <a:effectLst/>
                <a:latin typeface="Google Sans"/>
              </a:rPr>
              <a:t>kayıtlı</a:t>
            </a:r>
            <a:r>
              <a:rPr lang="en-US" b="0" i="0" dirty="0">
                <a:solidFill>
                  <a:srgbClr val="E3E3E3"/>
                </a:solidFill>
                <a:effectLst/>
                <a:latin typeface="Google Sans"/>
              </a:rPr>
              <a:t> </a:t>
            </a:r>
            <a:r>
              <a:rPr lang="en-US" b="0" i="0" dirty="0" err="1">
                <a:solidFill>
                  <a:srgbClr val="E3E3E3"/>
                </a:solidFill>
                <a:effectLst/>
                <a:latin typeface="Google Sans"/>
              </a:rPr>
              <a:t>olması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pPr marL="742950" lvl="1" indent="-285750" algn="l">
              <a:buFont typeface="Arial" panose="020B0604020202020204" pitchFamily="34" charset="0"/>
              <a:buChar char="•"/>
            </a:pPr>
            <a:r>
              <a:rPr lang="en-US" b="0" i="0" dirty="0" err="1">
                <a:solidFill>
                  <a:srgbClr val="E3E3E3"/>
                </a:solidFill>
                <a:effectLst/>
                <a:latin typeface="Google Sans"/>
              </a:rPr>
              <a:t>Projeyi</a:t>
            </a:r>
            <a:r>
              <a:rPr lang="en-US" b="0" i="0" dirty="0">
                <a:solidFill>
                  <a:srgbClr val="E3E3E3"/>
                </a:solidFill>
                <a:effectLst/>
                <a:latin typeface="Google Sans"/>
              </a:rPr>
              <a:t> </a:t>
            </a:r>
            <a:r>
              <a:rPr lang="en-US" b="0" i="0" dirty="0" err="1">
                <a:solidFill>
                  <a:srgbClr val="E3E3E3"/>
                </a:solidFill>
                <a:effectLst/>
                <a:latin typeface="Google Sans"/>
              </a:rPr>
              <a:t>yürütecek</a:t>
            </a:r>
            <a:r>
              <a:rPr lang="en-US" b="0" i="0" dirty="0">
                <a:solidFill>
                  <a:srgbClr val="E3E3E3"/>
                </a:solidFill>
                <a:effectLst/>
                <a:latin typeface="Google Sans"/>
              </a:rPr>
              <a:t> </a:t>
            </a:r>
            <a:r>
              <a:rPr lang="en-US" b="0" i="0" dirty="0" err="1">
                <a:solidFill>
                  <a:srgbClr val="E3E3E3"/>
                </a:solidFill>
                <a:effectLst/>
                <a:latin typeface="Google Sans"/>
              </a:rPr>
              <a:t>öğrencilerin</a:t>
            </a:r>
            <a:r>
              <a:rPr lang="en-US" b="0" i="0" dirty="0">
                <a:solidFill>
                  <a:srgbClr val="E3E3E3"/>
                </a:solidFill>
                <a:effectLst/>
                <a:latin typeface="Google Sans"/>
              </a:rPr>
              <a:t>, </a:t>
            </a:r>
            <a:r>
              <a:rPr lang="en-US" b="0" i="0" dirty="0" err="1">
                <a:solidFill>
                  <a:srgbClr val="E3E3E3"/>
                </a:solidFill>
                <a:effectLst/>
                <a:latin typeface="Google Sans"/>
              </a:rPr>
              <a:t>projenin</a:t>
            </a:r>
            <a:r>
              <a:rPr lang="en-US" b="0" i="0" dirty="0">
                <a:solidFill>
                  <a:srgbClr val="E3E3E3"/>
                </a:solidFill>
                <a:effectLst/>
                <a:latin typeface="Google Sans"/>
              </a:rPr>
              <a:t> </a:t>
            </a:r>
            <a:r>
              <a:rPr lang="en-US" b="0" i="0" dirty="0" err="1">
                <a:solidFill>
                  <a:srgbClr val="E3E3E3"/>
                </a:solidFill>
                <a:effectLst/>
                <a:latin typeface="Google Sans"/>
              </a:rPr>
              <a:t>başlama</a:t>
            </a:r>
            <a:r>
              <a:rPr lang="en-US" b="0" i="0" dirty="0">
                <a:solidFill>
                  <a:srgbClr val="E3E3E3"/>
                </a:solidFill>
                <a:effectLst/>
                <a:latin typeface="Google Sans"/>
              </a:rPr>
              <a:t> </a:t>
            </a:r>
            <a:r>
              <a:rPr lang="en-US" b="0" i="0" dirty="0" err="1">
                <a:solidFill>
                  <a:srgbClr val="E3E3E3"/>
                </a:solidFill>
                <a:effectLst/>
                <a:latin typeface="Google Sans"/>
              </a:rPr>
              <a:t>tarihinden</a:t>
            </a:r>
            <a:r>
              <a:rPr lang="en-US" b="0" i="0" dirty="0">
                <a:solidFill>
                  <a:srgbClr val="E3E3E3"/>
                </a:solidFill>
                <a:effectLst/>
                <a:latin typeface="Google Sans"/>
              </a:rPr>
              <a:t> </a:t>
            </a:r>
            <a:r>
              <a:rPr lang="en-US" b="0" i="0" dirty="0" err="1">
                <a:solidFill>
                  <a:srgbClr val="E3E3E3"/>
                </a:solidFill>
                <a:effectLst/>
                <a:latin typeface="Google Sans"/>
              </a:rPr>
              <a:t>itibaren</a:t>
            </a:r>
            <a:r>
              <a:rPr lang="en-US" b="0" i="0" dirty="0">
                <a:solidFill>
                  <a:srgbClr val="E3E3E3"/>
                </a:solidFill>
                <a:effectLst/>
                <a:latin typeface="Google Sans"/>
              </a:rPr>
              <a:t> </a:t>
            </a:r>
            <a:r>
              <a:rPr lang="en-US" b="0" i="0" dirty="0" err="1">
                <a:solidFill>
                  <a:srgbClr val="E3E3E3"/>
                </a:solidFill>
                <a:effectLst/>
                <a:latin typeface="Google Sans"/>
              </a:rPr>
              <a:t>en</a:t>
            </a:r>
            <a:r>
              <a:rPr lang="en-US" b="0" i="0" dirty="0">
                <a:solidFill>
                  <a:srgbClr val="E3E3E3"/>
                </a:solidFill>
                <a:effectLst/>
                <a:latin typeface="Google Sans"/>
              </a:rPr>
              <a:t> </a:t>
            </a:r>
            <a:r>
              <a:rPr lang="en-US" b="0" i="0" dirty="0" err="1">
                <a:solidFill>
                  <a:srgbClr val="E3E3E3"/>
                </a:solidFill>
                <a:effectLst/>
                <a:latin typeface="Google Sans"/>
              </a:rPr>
              <a:t>az</a:t>
            </a:r>
            <a:r>
              <a:rPr lang="en-US" b="0" i="0" dirty="0">
                <a:solidFill>
                  <a:srgbClr val="E3E3E3"/>
                </a:solidFill>
                <a:effectLst/>
                <a:latin typeface="Google Sans"/>
              </a:rPr>
              <a:t> 12 </a:t>
            </a:r>
            <a:r>
              <a:rPr lang="en-US" b="0" i="0" dirty="0" err="1">
                <a:solidFill>
                  <a:srgbClr val="E3E3E3"/>
                </a:solidFill>
                <a:effectLst/>
                <a:latin typeface="Google Sans"/>
              </a:rPr>
              <a:t>yaşını</a:t>
            </a:r>
            <a:r>
              <a:rPr lang="en-US" b="0" i="0" dirty="0">
                <a:solidFill>
                  <a:srgbClr val="E3E3E3"/>
                </a:solidFill>
                <a:effectLst/>
                <a:latin typeface="Google Sans"/>
              </a:rPr>
              <a:t> </a:t>
            </a:r>
            <a:r>
              <a:rPr lang="en-US" b="0" i="0" dirty="0" err="1">
                <a:solidFill>
                  <a:srgbClr val="E3E3E3"/>
                </a:solidFill>
                <a:effectLst/>
                <a:latin typeface="Google Sans"/>
              </a:rPr>
              <a:t>doldurmuş</a:t>
            </a:r>
            <a:r>
              <a:rPr lang="en-US" b="0" i="0" dirty="0">
                <a:solidFill>
                  <a:srgbClr val="E3E3E3"/>
                </a:solidFill>
                <a:effectLst/>
                <a:latin typeface="Google Sans"/>
              </a:rPr>
              <a:t> </a:t>
            </a:r>
            <a:r>
              <a:rPr lang="en-US" b="0" i="0" dirty="0" err="1">
                <a:solidFill>
                  <a:srgbClr val="E3E3E3"/>
                </a:solidFill>
                <a:effectLst/>
                <a:latin typeface="Google Sans"/>
              </a:rPr>
              <a:t>olması</a:t>
            </a:r>
            <a:r>
              <a:rPr lang="en-US" b="0" i="0" dirty="0">
                <a:solidFill>
                  <a:srgbClr val="E3E3E3"/>
                </a:solidFill>
                <a:effectLst/>
                <a:latin typeface="Google Sans"/>
              </a:rPr>
              <a:t> </a:t>
            </a:r>
            <a:r>
              <a:rPr lang="en-US" b="0" i="0" dirty="0" err="1">
                <a:solidFill>
                  <a:srgbClr val="E3E3E3"/>
                </a:solidFill>
                <a:effectLst/>
                <a:latin typeface="Google Sans"/>
              </a:rPr>
              <a:t>gerekmektedir</a:t>
            </a:r>
            <a:r>
              <a:rPr lang="en-US" b="0" i="0" dirty="0">
                <a:solidFill>
                  <a:srgbClr val="E3E3E3"/>
                </a:solidFill>
                <a:effectLst/>
                <a:latin typeface="Google Sans"/>
              </a:rPr>
              <a:t>.</a:t>
            </a:r>
          </a:p>
          <a:p>
            <a:endParaRPr lang="en-TR" dirty="0"/>
          </a:p>
          <a:p>
            <a:pPr marR="70485" algn="just" fontAlgn="base">
              <a:buFont typeface="Arial" panose="020B0604020202020204" pitchFamily="34" charset="0"/>
              <a:buChar char="•"/>
            </a:pPr>
            <a:r>
              <a:rPr lang="en-US" b="0" i="0" dirty="0">
                <a:solidFill>
                  <a:srgbClr val="000000"/>
                </a:solidFill>
                <a:effectLst/>
                <a:latin typeface="inherit"/>
              </a:rPr>
              <a:t>4007 </a:t>
            </a:r>
            <a:r>
              <a:rPr lang="en-US" b="0" i="0" dirty="0" err="1">
                <a:solidFill>
                  <a:srgbClr val="000000"/>
                </a:solidFill>
                <a:effectLst/>
                <a:latin typeface="inherit"/>
              </a:rPr>
              <a:t>Bilim</a:t>
            </a:r>
            <a:r>
              <a:rPr lang="en-US" b="0" i="0" dirty="0">
                <a:solidFill>
                  <a:srgbClr val="000000"/>
                </a:solidFill>
                <a:effectLst/>
                <a:latin typeface="inherit"/>
              </a:rPr>
              <a:t> </a:t>
            </a:r>
            <a:r>
              <a:rPr lang="en-US" b="0" i="0" dirty="0" err="1">
                <a:solidFill>
                  <a:srgbClr val="000000"/>
                </a:solidFill>
                <a:effectLst/>
                <a:latin typeface="inherit"/>
              </a:rPr>
              <a:t>Şenlikleri</a:t>
            </a:r>
            <a:r>
              <a:rPr lang="en-US" b="0" i="0" dirty="0">
                <a:solidFill>
                  <a:srgbClr val="000000"/>
                </a:solidFill>
                <a:effectLst/>
                <a:latin typeface="inherit"/>
              </a:rPr>
              <a:t> A, B </a:t>
            </a:r>
            <a:r>
              <a:rPr lang="en-US" b="0" i="0" dirty="0" err="1">
                <a:solidFill>
                  <a:srgbClr val="000000"/>
                </a:solidFill>
                <a:effectLst/>
                <a:latin typeface="inherit"/>
              </a:rPr>
              <a:t>ve</a:t>
            </a:r>
            <a:r>
              <a:rPr lang="en-US" b="0" i="0" dirty="0">
                <a:solidFill>
                  <a:srgbClr val="000000"/>
                </a:solidFill>
                <a:effectLst/>
                <a:latin typeface="inherit"/>
              </a:rPr>
              <a:t> C </a:t>
            </a:r>
            <a:r>
              <a:rPr lang="en-US" b="0" i="0" dirty="0" err="1">
                <a:solidFill>
                  <a:srgbClr val="000000"/>
                </a:solidFill>
                <a:effectLst/>
                <a:latin typeface="inherit"/>
              </a:rPr>
              <a:t>olmak</a:t>
            </a:r>
            <a:r>
              <a:rPr lang="en-US" b="0" i="0" dirty="0">
                <a:solidFill>
                  <a:srgbClr val="000000"/>
                </a:solidFill>
                <a:effectLst/>
                <a:latin typeface="inherit"/>
              </a:rPr>
              <a:t> </a:t>
            </a:r>
            <a:r>
              <a:rPr lang="en-US" b="0" i="0" dirty="0" err="1">
                <a:solidFill>
                  <a:srgbClr val="000000"/>
                </a:solidFill>
                <a:effectLst/>
                <a:latin typeface="inherit"/>
              </a:rPr>
              <a:t>üzere</a:t>
            </a:r>
            <a:r>
              <a:rPr lang="en-US" b="0" i="0" dirty="0">
                <a:solidFill>
                  <a:srgbClr val="000000"/>
                </a:solidFill>
                <a:effectLst/>
                <a:latin typeface="inherit"/>
              </a:rPr>
              <a:t> </a:t>
            </a:r>
            <a:r>
              <a:rPr lang="en-US" b="0" i="0" dirty="0" err="1">
                <a:solidFill>
                  <a:srgbClr val="000000"/>
                </a:solidFill>
                <a:effectLst/>
                <a:latin typeface="inherit"/>
              </a:rPr>
              <a:t>üç</a:t>
            </a:r>
            <a:r>
              <a:rPr lang="en-US" b="0" i="0" dirty="0">
                <a:solidFill>
                  <a:srgbClr val="000000"/>
                </a:solidFill>
                <a:effectLst/>
                <a:latin typeface="inherit"/>
              </a:rPr>
              <a:t> </a:t>
            </a:r>
            <a:r>
              <a:rPr lang="en-US" b="0" i="0" dirty="0" err="1">
                <a:solidFill>
                  <a:srgbClr val="000000"/>
                </a:solidFill>
                <a:effectLst/>
                <a:latin typeface="inherit"/>
              </a:rPr>
              <a:t>kategoriye</a:t>
            </a:r>
            <a:r>
              <a:rPr lang="en-US" b="0" i="0" dirty="0">
                <a:solidFill>
                  <a:srgbClr val="000000"/>
                </a:solidFill>
                <a:effectLst/>
                <a:latin typeface="inherit"/>
              </a:rPr>
              <a:t> </a:t>
            </a:r>
            <a:r>
              <a:rPr lang="en-US" b="0" i="0" dirty="0" err="1">
                <a:solidFill>
                  <a:srgbClr val="000000"/>
                </a:solidFill>
                <a:effectLst/>
                <a:latin typeface="inherit"/>
              </a:rPr>
              <a:t>ayrılması</a:t>
            </a:r>
            <a:endParaRPr lang="en-US" b="0" i="0" dirty="0">
              <a:solidFill>
                <a:srgbClr val="333333"/>
              </a:solidFill>
              <a:effectLst/>
              <a:latin typeface="Verdana" panose="020B0604030504040204" pitchFamily="34" charset="0"/>
            </a:endParaRPr>
          </a:p>
          <a:p>
            <a:pPr marL="838835" marR="70485" algn="just" fontAlgn="base"/>
            <a:r>
              <a:rPr lang="en-US" b="0" i="0" dirty="0">
                <a:solidFill>
                  <a:srgbClr val="000000"/>
                </a:solidFill>
                <a:effectLst/>
                <a:latin typeface="inherit"/>
              </a:rPr>
              <a:t>A </a:t>
            </a:r>
            <a:r>
              <a:rPr lang="en-US" b="0" i="0" dirty="0" err="1">
                <a:solidFill>
                  <a:srgbClr val="000000"/>
                </a:solidFill>
                <a:effectLst/>
                <a:latin typeface="inherit"/>
              </a:rPr>
              <a:t>Kategorisi</a:t>
            </a:r>
            <a:r>
              <a:rPr lang="en-US" b="0" i="0" dirty="0">
                <a:solidFill>
                  <a:srgbClr val="000000"/>
                </a:solidFill>
                <a:effectLst/>
                <a:latin typeface="inherit"/>
              </a:rPr>
              <a:t> - </a:t>
            </a:r>
            <a:r>
              <a:rPr lang="en-US" b="0" i="0" dirty="0" err="1">
                <a:solidFill>
                  <a:srgbClr val="000000"/>
                </a:solidFill>
                <a:effectLst/>
                <a:latin typeface="inherit"/>
              </a:rPr>
              <a:t>Büyük</a:t>
            </a:r>
            <a:r>
              <a:rPr lang="en-US" b="0" i="0" dirty="0">
                <a:solidFill>
                  <a:srgbClr val="000000"/>
                </a:solidFill>
                <a:effectLst/>
                <a:latin typeface="inherit"/>
              </a:rPr>
              <a:t> </a:t>
            </a:r>
            <a:r>
              <a:rPr lang="en-US" b="0" i="0" dirty="0" err="1">
                <a:solidFill>
                  <a:srgbClr val="000000"/>
                </a:solidFill>
                <a:effectLst/>
                <a:latin typeface="inherit"/>
              </a:rPr>
              <a:t>Ölçekli</a:t>
            </a:r>
            <a:r>
              <a:rPr lang="en-US" b="0" i="0" dirty="0">
                <a:solidFill>
                  <a:srgbClr val="000000"/>
                </a:solidFill>
                <a:effectLst/>
                <a:latin typeface="inherit"/>
              </a:rPr>
              <a:t> </a:t>
            </a:r>
            <a:r>
              <a:rPr lang="en-US" b="0" i="0" dirty="0" err="1">
                <a:solidFill>
                  <a:srgbClr val="000000"/>
                </a:solidFill>
                <a:effectLst/>
                <a:latin typeface="inherit"/>
              </a:rPr>
              <a:t>Bilim</a:t>
            </a:r>
            <a:r>
              <a:rPr lang="en-US" b="0" i="0" dirty="0">
                <a:solidFill>
                  <a:srgbClr val="000000"/>
                </a:solidFill>
                <a:effectLst/>
                <a:latin typeface="inherit"/>
              </a:rPr>
              <a:t> </a:t>
            </a:r>
            <a:r>
              <a:rPr lang="en-US" b="0" i="0" dirty="0" err="1">
                <a:solidFill>
                  <a:srgbClr val="000000"/>
                </a:solidFill>
                <a:effectLst/>
                <a:latin typeface="inherit"/>
              </a:rPr>
              <a:t>Şenlikleri</a:t>
            </a:r>
            <a:endParaRPr lang="en-US" b="0" i="0" dirty="0">
              <a:solidFill>
                <a:srgbClr val="333333"/>
              </a:solidFill>
              <a:effectLst/>
              <a:latin typeface="Verdana" panose="020B0604030504040204" pitchFamily="34" charset="0"/>
            </a:endParaRPr>
          </a:p>
          <a:p>
            <a:pPr marL="838835" marR="70485" algn="just" fontAlgn="base"/>
            <a:r>
              <a:rPr lang="en-US" b="0" i="0" dirty="0">
                <a:solidFill>
                  <a:srgbClr val="000000"/>
                </a:solidFill>
                <a:effectLst/>
                <a:latin typeface="inherit"/>
              </a:rPr>
              <a:t>B </a:t>
            </a:r>
            <a:r>
              <a:rPr lang="en-US" b="0" i="0" dirty="0" err="1">
                <a:solidFill>
                  <a:srgbClr val="000000"/>
                </a:solidFill>
                <a:effectLst/>
                <a:latin typeface="inherit"/>
              </a:rPr>
              <a:t>Kategorisi</a:t>
            </a:r>
            <a:r>
              <a:rPr lang="en-US" b="0" i="0" dirty="0">
                <a:solidFill>
                  <a:srgbClr val="000000"/>
                </a:solidFill>
                <a:effectLst/>
                <a:latin typeface="inherit"/>
              </a:rPr>
              <a:t> - </a:t>
            </a:r>
            <a:r>
              <a:rPr lang="en-US" b="0" i="0" dirty="0" err="1">
                <a:solidFill>
                  <a:srgbClr val="000000"/>
                </a:solidFill>
                <a:effectLst/>
                <a:latin typeface="inherit"/>
              </a:rPr>
              <a:t>Orta</a:t>
            </a:r>
            <a:r>
              <a:rPr lang="en-US" b="0" i="0" dirty="0">
                <a:solidFill>
                  <a:srgbClr val="000000"/>
                </a:solidFill>
                <a:effectLst/>
                <a:latin typeface="inherit"/>
              </a:rPr>
              <a:t> </a:t>
            </a:r>
            <a:r>
              <a:rPr lang="en-US" b="0" i="0" dirty="0" err="1">
                <a:solidFill>
                  <a:srgbClr val="000000"/>
                </a:solidFill>
                <a:effectLst/>
                <a:latin typeface="inherit"/>
              </a:rPr>
              <a:t>Ölçekli</a:t>
            </a:r>
            <a:r>
              <a:rPr lang="en-US" b="0" i="0" dirty="0">
                <a:solidFill>
                  <a:srgbClr val="000000"/>
                </a:solidFill>
                <a:effectLst/>
                <a:latin typeface="inherit"/>
              </a:rPr>
              <a:t> </a:t>
            </a:r>
            <a:r>
              <a:rPr lang="en-US" b="0" i="0" dirty="0" err="1">
                <a:solidFill>
                  <a:srgbClr val="000000"/>
                </a:solidFill>
                <a:effectLst/>
                <a:latin typeface="inherit"/>
              </a:rPr>
              <a:t>Bilim</a:t>
            </a:r>
            <a:r>
              <a:rPr lang="en-US" b="0" i="0" dirty="0">
                <a:solidFill>
                  <a:srgbClr val="000000"/>
                </a:solidFill>
                <a:effectLst/>
                <a:latin typeface="inherit"/>
              </a:rPr>
              <a:t> </a:t>
            </a:r>
            <a:r>
              <a:rPr lang="en-US" b="0" i="0" dirty="0" err="1">
                <a:solidFill>
                  <a:srgbClr val="000000"/>
                </a:solidFill>
                <a:effectLst/>
                <a:latin typeface="inherit"/>
              </a:rPr>
              <a:t>Şenlikleri</a:t>
            </a:r>
            <a:endParaRPr lang="en-US" b="0" i="0" dirty="0">
              <a:solidFill>
                <a:srgbClr val="333333"/>
              </a:solidFill>
              <a:effectLst/>
              <a:latin typeface="Verdana" panose="020B0604030504040204" pitchFamily="34" charset="0"/>
            </a:endParaRPr>
          </a:p>
          <a:p>
            <a:pPr marL="838835" marR="70485" algn="just" fontAlgn="base"/>
            <a:r>
              <a:rPr lang="en-US" b="0" i="0" dirty="0">
                <a:solidFill>
                  <a:srgbClr val="000000"/>
                </a:solidFill>
                <a:effectLst/>
                <a:latin typeface="inherit"/>
              </a:rPr>
              <a:t>C </a:t>
            </a:r>
            <a:r>
              <a:rPr lang="en-US" b="0" i="0" dirty="0" err="1">
                <a:solidFill>
                  <a:srgbClr val="000000"/>
                </a:solidFill>
                <a:effectLst/>
                <a:latin typeface="inherit"/>
              </a:rPr>
              <a:t>Kategorisi</a:t>
            </a:r>
            <a:r>
              <a:rPr lang="en-US" b="0" i="0" dirty="0">
                <a:solidFill>
                  <a:srgbClr val="000000"/>
                </a:solidFill>
                <a:effectLst/>
                <a:latin typeface="inherit"/>
              </a:rPr>
              <a:t> - </a:t>
            </a:r>
            <a:r>
              <a:rPr lang="en-US" b="0" i="0" dirty="0" err="1">
                <a:solidFill>
                  <a:srgbClr val="000000"/>
                </a:solidFill>
                <a:effectLst/>
                <a:latin typeface="inherit"/>
              </a:rPr>
              <a:t>Küçük</a:t>
            </a:r>
            <a:r>
              <a:rPr lang="en-US" b="0" i="0" dirty="0">
                <a:solidFill>
                  <a:srgbClr val="000000"/>
                </a:solidFill>
                <a:effectLst/>
                <a:latin typeface="inherit"/>
              </a:rPr>
              <a:t> </a:t>
            </a:r>
            <a:r>
              <a:rPr lang="en-US" b="0" i="0" dirty="0" err="1">
                <a:solidFill>
                  <a:srgbClr val="000000"/>
                </a:solidFill>
                <a:effectLst/>
                <a:latin typeface="inherit"/>
              </a:rPr>
              <a:t>Ölçekli</a:t>
            </a:r>
            <a:r>
              <a:rPr lang="en-US" b="0" i="0" dirty="0">
                <a:solidFill>
                  <a:srgbClr val="000000"/>
                </a:solidFill>
                <a:effectLst/>
                <a:latin typeface="inherit"/>
              </a:rPr>
              <a:t> </a:t>
            </a:r>
            <a:r>
              <a:rPr lang="en-US" b="0" i="0" dirty="0" err="1">
                <a:solidFill>
                  <a:srgbClr val="000000"/>
                </a:solidFill>
                <a:effectLst/>
                <a:latin typeface="inherit"/>
              </a:rPr>
              <a:t>Bilim</a:t>
            </a:r>
            <a:r>
              <a:rPr lang="en-US" b="0" i="0" dirty="0">
                <a:solidFill>
                  <a:srgbClr val="000000"/>
                </a:solidFill>
                <a:effectLst/>
                <a:latin typeface="inherit"/>
              </a:rPr>
              <a:t> </a:t>
            </a:r>
            <a:r>
              <a:rPr lang="en-US" b="0" i="0" dirty="0" err="1">
                <a:solidFill>
                  <a:srgbClr val="000000"/>
                </a:solidFill>
                <a:effectLst/>
                <a:latin typeface="inherit"/>
              </a:rPr>
              <a:t>Şenlikleri</a:t>
            </a:r>
            <a:endParaRPr lang="en-US" b="0" i="0" dirty="0">
              <a:solidFill>
                <a:srgbClr val="333333"/>
              </a:solidFill>
              <a:effectLst/>
              <a:latin typeface="Verdana" panose="020B0604030504040204" pitchFamily="34" charset="0"/>
            </a:endParaRPr>
          </a:p>
          <a:p>
            <a:endParaRPr lang="en-TR" dirty="0"/>
          </a:p>
        </p:txBody>
      </p:sp>
      <p:sp>
        <p:nvSpPr>
          <p:cNvPr id="4" name="Slide Number Placeholder 3">
            <a:extLst>
              <a:ext uri="{FF2B5EF4-FFF2-40B4-BE49-F238E27FC236}">
                <a16:creationId xmlns:a16="http://schemas.microsoft.com/office/drawing/2014/main" id="{B5BF3607-D923-A9D1-6CD7-CFCE34F2E40F}"/>
              </a:ext>
            </a:extLst>
          </p:cNvPr>
          <p:cNvSpPr>
            <a:spLocks noGrp="1"/>
          </p:cNvSpPr>
          <p:nvPr>
            <p:ph type="sldNum" sz="quarter" idx="5"/>
          </p:nvPr>
        </p:nvSpPr>
        <p:spPr/>
        <p:txBody>
          <a:bodyPr/>
          <a:lstStyle/>
          <a:p>
            <a:fld id="{AAE557EB-0B30-024A-B4C1-CA42213EE378}" type="slidenum">
              <a:rPr lang="tr-TR" smtClean="0"/>
              <a:t>68</a:t>
            </a:fld>
            <a:endParaRPr lang="tr-TR"/>
          </a:p>
        </p:txBody>
      </p:sp>
    </p:spTree>
    <p:extLst>
      <p:ext uri="{BB962C8B-B14F-4D97-AF65-F5344CB8AC3E}">
        <p14:creationId xmlns:p14="http://schemas.microsoft.com/office/powerpoint/2010/main" val="225859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bg1"/>
                </a:solidFill>
                <a:effectLst>
                  <a:outerShdw blurRad="50800" dist="38100" dir="5400000" algn="t" rotWithShape="0">
                    <a:prstClr val="black">
                      <a:alpha val="40000"/>
                    </a:prstClr>
                  </a:outerShdw>
                </a:effectLst>
                <a:latin typeface="Arial" pitchFamily="34" charset="0"/>
                <a:cs typeface="Arial" pitchFamily="34" charset="0"/>
              </a:rPr>
              <a:t>Çalışma hayatında düşünme, çalışma şekli ve araçları ile dünya insanı olma</a:t>
            </a:r>
            <a:endParaRPr lang="en-US" sz="1200" dirty="0">
              <a:solidFill>
                <a:schemeClr val="bg1"/>
              </a:solidFill>
              <a:effectLst>
                <a:outerShdw blurRad="50800" dist="38100" dir="5400000" algn="t" rotWithShape="0">
                  <a:prstClr val="black">
                    <a:alpha val="40000"/>
                  </a:prstClr>
                </a:outerShdw>
              </a:effectLst>
              <a:latin typeface="Arial" pitchFamily="34" charset="0"/>
              <a:cs typeface="Arial" pitchFamily="34" charset="0"/>
            </a:endParaRPr>
          </a:p>
          <a:p>
            <a:endParaRPr lang="tr-TR" dirty="0"/>
          </a:p>
        </p:txBody>
      </p:sp>
      <p:sp>
        <p:nvSpPr>
          <p:cNvPr id="4" name="Slayt Numarası Yer Tutucusu 3"/>
          <p:cNvSpPr>
            <a:spLocks noGrp="1"/>
          </p:cNvSpPr>
          <p:nvPr>
            <p:ph type="sldNum" sz="quarter" idx="10"/>
          </p:nvPr>
        </p:nvSpPr>
        <p:spPr/>
        <p:txBody>
          <a:bodyPr/>
          <a:lstStyle/>
          <a:p>
            <a:fld id="{A93C0646-998F-49CF-8111-0C6CF52A3C01}" type="slidenum">
              <a:rPr lang="tr-TR" smtClean="0"/>
              <a:t>3</a:t>
            </a:fld>
            <a:endParaRPr lang="tr-TR"/>
          </a:p>
        </p:txBody>
      </p:sp>
    </p:spTree>
    <p:extLst>
      <p:ext uri="{BB962C8B-B14F-4D97-AF65-F5344CB8AC3E}">
        <p14:creationId xmlns:p14="http://schemas.microsoft.com/office/powerpoint/2010/main" val="884289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u="none" strike="noStrike" dirty="0">
                <a:solidFill>
                  <a:srgbClr val="212529"/>
                </a:solidFill>
                <a:effectLst/>
                <a:latin typeface="MyriadPro"/>
              </a:rPr>
              <a:t>HAREZMİ EĞİTİM MODELİ İÇERİK VE MATERYAL HAZIRLAMA ÇALIŞTAYI" </a:t>
            </a:r>
          </a:p>
          <a:p>
            <a:endParaRPr lang="en-TR" dirty="0"/>
          </a:p>
        </p:txBody>
      </p:sp>
      <p:sp>
        <p:nvSpPr>
          <p:cNvPr id="4" name="Slide Number Placeholder 3"/>
          <p:cNvSpPr>
            <a:spLocks noGrp="1"/>
          </p:cNvSpPr>
          <p:nvPr>
            <p:ph type="sldNum" sz="quarter" idx="5"/>
          </p:nvPr>
        </p:nvSpPr>
        <p:spPr/>
        <p:txBody>
          <a:bodyPr/>
          <a:lstStyle/>
          <a:p>
            <a:fld id="{AAE557EB-0B30-024A-B4C1-CA42213EE378}" type="slidenum">
              <a:rPr lang="tr-TR" smtClean="0"/>
              <a:t>69</a:t>
            </a:fld>
            <a:endParaRPr lang="tr-TR"/>
          </a:p>
        </p:txBody>
      </p:sp>
    </p:spTree>
    <p:extLst>
      <p:ext uri="{BB962C8B-B14F-4D97-AF65-F5344CB8AC3E}">
        <p14:creationId xmlns:p14="http://schemas.microsoft.com/office/powerpoint/2010/main" val="2946496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6" name="Google Shape;80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En temel tanım..</a:t>
            </a:r>
          </a:p>
          <a:p>
            <a:r>
              <a:rPr lang="tr-TR" dirty="0"/>
              <a:t>Çocuklara eşit eğitim imkanları sağlamak </a:t>
            </a:r>
          </a:p>
          <a:p>
            <a:r>
              <a:rPr lang="tr-TR" dirty="0"/>
              <a:t>Eğitim teknolojileri ise bu noktada insanlara ihtiyacına uygun eğitim ortamları sağlıyor</a:t>
            </a:r>
          </a:p>
          <a:p>
            <a:endParaRPr lang="tr-TR" dirty="0"/>
          </a:p>
        </p:txBody>
      </p:sp>
      <p:sp>
        <p:nvSpPr>
          <p:cNvPr id="4" name="Slayt Numarası Yer Tutucusu 3"/>
          <p:cNvSpPr>
            <a:spLocks noGrp="1"/>
          </p:cNvSpPr>
          <p:nvPr>
            <p:ph type="sldNum" sz="quarter" idx="5"/>
          </p:nvPr>
        </p:nvSpPr>
        <p:spPr/>
        <p:txBody>
          <a:bodyPr/>
          <a:lstStyle/>
          <a:p>
            <a:fld id="{F7C095B7-1813-4C45-AD5B-5763951FACBD}" type="slidenum">
              <a:rPr lang="tr-TR" smtClean="0"/>
              <a:t>5</a:t>
            </a:fld>
            <a:endParaRPr lang="tr-TR"/>
          </a:p>
        </p:txBody>
      </p:sp>
    </p:spTree>
    <p:extLst>
      <p:ext uri="{BB962C8B-B14F-4D97-AF65-F5344CB8AC3E}">
        <p14:creationId xmlns:p14="http://schemas.microsoft.com/office/powerpoint/2010/main" val="232522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Çalıştay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zihinden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makineye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bilgisayar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bilimleri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disiplinlerarası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eğitim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alanında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çalışan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uzman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akademisyenlerin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tecrübe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birikiminden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faydalanmak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evrensel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önem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kazanan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kodlama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eğitiminde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ülkemiz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değerlendirmeler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yapmak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çalışmaların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farkına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varılmasını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sağlamayı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hedefleyen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faaliyetti</a:t>
            </a:r>
            <a:r>
              <a:rPr lang="en-US" sz="1200" kern="1200" dirty="0">
                <a:solidFill>
                  <a:schemeClr val="tx1"/>
                </a:solidFill>
                <a:effectLst/>
                <a:latin typeface="+mn-lt"/>
                <a:ea typeface="+mn-ea"/>
                <a:cs typeface="+mn-cs"/>
              </a:rPr>
              <a: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AAE557EB-0B30-024A-B4C1-CA42213EE378}" type="slidenum">
              <a:rPr lang="tr-TR" smtClean="0"/>
              <a:t>6</a:t>
            </a:fld>
            <a:endParaRPr lang="tr-TR"/>
          </a:p>
        </p:txBody>
      </p:sp>
    </p:spTree>
    <p:extLst>
      <p:ext uri="{BB962C8B-B14F-4D97-AF65-F5344CB8AC3E}">
        <p14:creationId xmlns:p14="http://schemas.microsoft.com/office/powerpoint/2010/main" val="1013877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latin typeface="Calibri" charset="0"/>
              </a:rPr>
              <a:t>There are many definitions of computational thinking, but simply put:  CT combines critical thinking skills with the power of computing to make decisions or find solutions.</a:t>
            </a:r>
          </a:p>
          <a:p>
            <a:pPr eaLnBrk="1" hangingPunct="1">
              <a:spcBef>
                <a:spcPct val="0"/>
              </a:spcBef>
            </a:pPr>
            <a:endParaRPr lang="en-US" dirty="0">
              <a:latin typeface="Calibri" charset="0"/>
            </a:endParaRPr>
          </a:p>
          <a:p>
            <a:pPr eaLnBrk="1" hangingPunct="1">
              <a:spcBef>
                <a:spcPct val="0"/>
              </a:spcBef>
            </a:pPr>
            <a:r>
              <a:rPr lang="en-US" dirty="0">
                <a:latin typeface="Calibri" charset="0"/>
              </a:rPr>
              <a:t>Skills needed to solve an equation, plan a project, or develop an outline for a writing assignment share similar qualities.  They all include important problem solving competencies that students need throughout their lifetime.  CT can magnify problem-solving skills needed to address authentic, real-world issues.</a:t>
            </a:r>
          </a:p>
          <a:p>
            <a:pPr eaLnBrk="1" hangingPunct="1">
              <a:spcBef>
                <a:spcPct val="0"/>
              </a:spcBef>
            </a:pPr>
            <a:endParaRPr lang="en-US" dirty="0">
              <a:latin typeface="Calibri"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tr-TR" sz="1200" b="1" dirty="0">
                <a:latin typeface="Calibri" charset="0"/>
                <a:cs typeface="Calibri" charset="0"/>
              </a:rPr>
              <a:t>Bilgisayar biliminin kavramlarından yararlanarak problem çözme, sistem tasarlama ve insan davranışlarını anlamadır.</a:t>
            </a:r>
          </a:p>
          <a:p>
            <a:pPr eaLnBrk="1" hangingPunct="1">
              <a:spcBef>
                <a:spcPct val="0"/>
              </a:spcBef>
            </a:pPr>
            <a:endParaRPr lang="en-US" dirty="0">
              <a:latin typeface="Calibri" charset="0"/>
            </a:endParaRPr>
          </a:p>
        </p:txBody>
      </p:sp>
      <p:sp>
        <p:nvSpPr>
          <p:cNvPr id="522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874024C-0D86-9D42-A7AF-0BB1E8FF6648}" type="slidenum">
              <a:rPr lang="en-US"/>
              <a:pPr eaLnBrk="1" hangingPunct="1"/>
              <a:t>7</a:t>
            </a:fld>
            <a:endParaRPr lang="en-US"/>
          </a:p>
        </p:txBody>
      </p:sp>
    </p:spTree>
    <p:extLst>
      <p:ext uri="{BB962C8B-B14F-4D97-AF65-F5344CB8AC3E}">
        <p14:creationId xmlns:p14="http://schemas.microsoft.com/office/powerpoint/2010/main" val="3726369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tr-TR" dirty="0"/>
              <a:t>İnsan</a:t>
            </a:r>
          </a:p>
          <a:p>
            <a:pPr lvl="1"/>
            <a:r>
              <a:rPr lang="tr-TR" dirty="0"/>
              <a:t>Sosyal bilimler</a:t>
            </a:r>
          </a:p>
          <a:p>
            <a:pPr lvl="1"/>
            <a:r>
              <a:rPr lang="tr-TR" dirty="0"/>
              <a:t>Fen ve Matematik bilimleri</a:t>
            </a:r>
          </a:p>
          <a:p>
            <a:pPr lvl="1"/>
            <a:r>
              <a:rPr lang="tr-TR" dirty="0"/>
              <a:t>Bilgisayar bilimi</a:t>
            </a:r>
          </a:p>
          <a:p>
            <a:pPr lvl="1"/>
            <a:r>
              <a:rPr lang="tr-TR" dirty="0"/>
              <a:t>Sanat, Tasarım,</a:t>
            </a:r>
          </a:p>
          <a:p>
            <a:pPr lvl="1"/>
            <a:r>
              <a:rPr lang="tr-TR" dirty="0"/>
              <a:t>Üretim</a:t>
            </a:r>
          </a:p>
          <a:p>
            <a:endParaRPr lang="tr-TR" sz="1200" b="1" kern="1200" dirty="0">
              <a:solidFill>
                <a:schemeClr val="tx1"/>
              </a:solidFill>
              <a:effectLst/>
              <a:latin typeface="+mn-lt"/>
              <a:ea typeface="+mn-ea"/>
              <a:cs typeface="+mn-cs"/>
            </a:endParaRPr>
          </a:p>
          <a:p>
            <a:r>
              <a:rPr lang="tr-TR" sz="1200" b="1" kern="1200" dirty="0">
                <a:solidFill>
                  <a:schemeClr val="tx1"/>
                </a:solidFill>
                <a:effectLst/>
                <a:latin typeface="+mn-lt"/>
                <a:ea typeface="+mn-ea"/>
                <a:cs typeface="+mn-cs"/>
              </a:rPr>
              <a:t>Bilgi </a:t>
            </a:r>
            <a:r>
              <a:rPr lang="tr-TR" sz="1200" b="1" kern="1200" dirty="0" err="1">
                <a:solidFill>
                  <a:schemeClr val="tx1"/>
                </a:solidFill>
                <a:effectLst/>
                <a:latin typeface="+mn-lt"/>
                <a:ea typeface="+mn-ea"/>
                <a:cs typeface="+mn-cs"/>
              </a:rPr>
              <a:t>İşlemsel</a:t>
            </a:r>
            <a:r>
              <a:rPr lang="tr-TR" sz="1200" b="1" kern="1200" dirty="0">
                <a:solidFill>
                  <a:schemeClr val="tx1"/>
                </a:solidFill>
                <a:effectLst/>
                <a:latin typeface="+mn-lt"/>
                <a:ea typeface="+mn-ea"/>
                <a:cs typeface="+mn-cs"/>
              </a:rPr>
              <a:t> Düşünme ve Bilgisayar Kullanmadan Bilgisayar Bilimi Öğretimi</a:t>
            </a:r>
            <a:endParaRPr lang="en-US"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Bu çalışma grubunun raporu ile </a:t>
            </a:r>
            <a:r>
              <a:rPr lang="tr-TR" sz="1200" kern="1200" dirty="0" err="1">
                <a:solidFill>
                  <a:schemeClr val="tx1"/>
                </a:solidFill>
                <a:effectLst/>
                <a:latin typeface="+mn-lt"/>
                <a:ea typeface="+mn-ea"/>
                <a:cs typeface="+mn-cs"/>
              </a:rPr>
              <a:t>çalıştay</a:t>
            </a:r>
            <a:r>
              <a:rPr lang="tr-TR" sz="1200" kern="1200" dirty="0">
                <a:solidFill>
                  <a:schemeClr val="tx1"/>
                </a:solidFill>
                <a:effectLst/>
                <a:latin typeface="+mn-lt"/>
                <a:ea typeface="+mn-ea"/>
                <a:cs typeface="+mn-cs"/>
              </a:rPr>
              <a:t> raporumuza bilgi </a:t>
            </a:r>
            <a:r>
              <a:rPr lang="tr-TR" sz="1200" kern="1200" dirty="0" err="1">
                <a:solidFill>
                  <a:schemeClr val="tx1"/>
                </a:solidFill>
                <a:effectLst/>
                <a:latin typeface="+mn-lt"/>
                <a:ea typeface="+mn-ea"/>
                <a:cs typeface="+mn-cs"/>
              </a:rPr>
              <a:t>işlemsel</a:t>
            </a:r>
            <a:r>
              <a:rPr lang="tr-TR" sz="1200" kern="1200" dirty="0">
                <a:solidFill>
                  <a:schemeClr val="tx1"/>
                </a:solidFill>
                <a:effectLst/>
                <a:latin typeface="+mn-lt"/>
                <a:ea typeface="+mn-ea"/>
                <a:cs typeface="+mn-cs"/>
              </a:rPr>
              <a:t> düşünmenin ne olduğu, önemi, nasıl kazandırılabileceği ve </a:t>
            </a:r>
            <a:r>
              <a:rPr lang="tr-TR" sz="1200" kern="1200" dirty="0" err="1">
                <a:solidFill>
                  <a:schemeClr val="tx1"/>
                </a:solidFill>
                <a:effectLst/>
                <a:latin typeface="+mn-lt"/>
                <a:ea typeface="+mn-ea"/>
                <a:cs typeface="+mn-cs"/>
              </a:rPr>
              <a:t>cihazsız</a:t>
            </a:r>
            <a:r>
              <a:rPr lang="tr-TR" sz="1200" kern="1200" dirty="0">
                <a:solidFill>
                  <a:schemeClr val="tx1"/>
                </a:solidFill>
                <a:effectLst/>
                <a:latin typeface="+mn-lt"/>
                <a:ea typeface="+mn-ea"/>
                <a:cs typeface="+mn-cs"/>
              </a:rPr>
              <a:t> bilgisayar bilimleri öğretiminin dünyada da uygulandığı, ülkemizde hayat geçirilmesinde nelerin nasıl yapılabileceğine ilişkin öneriler ve </a:t>
            </a:r>
            <a:r>
              <a:rPr lang="tr-TR" sz="1200" kern="1200" dirty="0" err="1">
                <a:solidFill>
                  <a:schemeClr val="tx1"/>
                </a:solidFill>
                <a:effectLst/>
                <a:latin typeface="+mn-lt"/>
                <a:ea typeface="+mn-ea"/>
                <a:cs typeface="+mn-cs"/>
              </a:rPr>
              <a:t>çervece</a:t>
            </a:r>
            <a:r>
              <a:rPr lang="tr-TR" sz="1200" kern="1200" dirty="0">
                <a:solidFill>
                  <a:schemeClr val="tx1"/>
                </a:solidFill>
                <a:effectLst/>
                <a:latin typeface="+mn-lt"/>
                <a:ea typeface="+mn-ea"/>
                <a:cs typeface="+mn-cs"/>
              </a:rPr>
              <a:t> sunmayı amaçlamaktayız.</a:t>
            </a:r>
            <a:endParaRPr lang="en-US" sz="1200" kern="1200" dirty="0">
              <a:solidFill>
                <a:schemeClr val="tx1"/>
              </a:solidFill>
              <a:effectLst/>
              <a:latin typeface="+mn-lt"/>
              <a:ea typeface="+mn-ea"/>
              <a:cs typeface="+mn-cs"/>
            </a:endParaRPr>
          </a:p>
          <a:p>
            <a:r>
              <a:rPr lang="tr-TR" sz="1200" b="1" kern="1200" dirty="0">
                <a:solidFill>
                  <a:schemeClr val="tx1"/>
                </a:solidFill>
                <a:effectLst/>
                <a:latin typeface="+mn-lt"/>
                <a:ea typeface="+mn-ea"/>
                <a:cs typeface="+mn-cs"/>
              </a:rPr>
              <a:t>Programlama Öğretim Araçları ile Bilgisayar Bilimi Öğretimi</a:t>
            </a:r>
            <a:endParaRPr lang="en-US"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Bilgisayar bilimleri öğretiminde hangi programlama dilleri hangi yaşlarda nasıl öğretilmeli sorusunun cevabını arayacağız. Buna göre blok ve metin tabanlı programlama araçlarının seçimi, bunların öğretilmesinde temel kavramlar, öğretim yöntemleri, belirli yaş grupları için nasıl bir öğretim tasarlanacağı, ülkemizde programlama öğretiminin farklı yaş grupları için planlanmasında temel öneriler ve yapılabileceklerinin bir </a:t>
            </a:r>
            <a:r>
              <a:rPr lang="tr-TR" sz="1200" kern="1200" dirty="0" err="1">
                <a:solidFill>
                  <a:schemeClr val="tx1"/>
                </a:solidFill>
                <a:effectLst/>
                <a:latin typeface="+mn-lt"/>
                <a:ea typeface="+mn-ea"/>
                <a:cs typeface="+mn-cs"/>
              </a:rPr>
              <a:t>çervesini</a:t>
            </a:r>
            <a:r>
              <a:rPr lang="tr-TR" sz="1200" kern="1200" dirty="0">
                <a:solidFill>
                  <a:schemeClr val="tx1"/>
                </a:solidFill>
                <a:effectLst/>
                <a:latin typeface="+mn-lt"/>
                <a:ea typeface="+mn-ea"/>
                <a:cs typeface="+mn-cs"/>
              </a:rPr>
              <a:t> sunacağız.</a:t>
            </a:r>
            <a:endParaRPr lang="en-US" sz="1200" kern="1200" dirty="0">
              <a:solidFill>
                <a:schemeClr val="tx1"/>
              </a:solidFill>
              <a:effectLst/>
              <a:latin typeface="+mn-lt"/>
              <a:ea typeface="+mn-ea"/>
              <a:cs typeface="+mn-cs"/>
            </a:endParaRPr>
          </a:p>
          <a:p>
            <a:r>
              <a:rPr lang="tr-TR" sz="1200" b="1" kern="1200" dirty="0">
                <a:solidFill>
                  <a:schemeClr val="tx1"/>
                </a:solidFill>
                <a:effectLst/>
                <a:latin typeface="+mn-lt"/>
                <a:ea typeface="+mn-ea"/>
                <a:cs typeface="+mn-cs"/>
              </a:rPr>
              <a:t>Disiplinlerarası yaklaşım ile Bilgisayar Bilimi Öğretimi</a:t>
            </a:r>
            <a:endParaRPr lang="en-US"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Bilgisayar bilimlerinin öğretiminde diğer disiplinler ile nasıl ilişki kurulabilir, disiplinler arası bakış açısı ile bilgisayar bilimlerinde diğer disiplinlerde nasıl </a:t>
            </a:r>
            <a:r>
              <a:rPr lang="tr-TR" sz="1200" kern="1200" dirty="0" err="1">
                <a:solidFill>
                  <a:schemeClr val="tx1"/>
                </a:solidFill>
                <a:effectLst/>
                <a:latin typeface="+mn-lt"/>
                <a:ea typeface="+mn-ea"/>
                <a:cs typeface="+mn-cs"/>
              </a:rPr>
              <a:t>faydalınabilinir</a:t>
            </a:r>
            <a:r>
              <a:rPr lang="tr-TR" sz="1200" kern="1200" dirty="0">
                <a:solidFill>
                  <a:schemeClr val="tx1"/>
                </a:solidFill>
                <a:effectLst/>
                <a:latin typeface="+mn-lt"/>
                <a:ea typeface="+mn-ea"/>
                <a:cs typeface="+mn-cs"/>
              </a:rPr>
              <a:t>, bunun için neler nasıl yapılmalıdır, farklı öğretim seviyelerinde ne nasıl yapılmalıdır, özellikle STEM bağlamında bilgisayar bilimleri öğretimi ve bu öğretiminden edinilen kazanımlar STEM için nasıl </a:t>
            </a:r>
            <a:r>
              <a:rPr lang="tr-TR" sz="1200" kern="1200" dirty="0" err="1">
                <a:solidFill>
                  <a:schemeClr val="tx1"/>
                </a:solidFill>
                <a:effectLst/>
                <a:latin typeface="+mn-lt"/>
                <a:ea typeface="+mn-ea"/>
                <a:cs typeface="+mn-cs"/>
              </a:rPr>
              <a:t>değerlendirilebilinir</a:t>
            </a:r>
            <a:r>
              <a:rPr lang="tr-TR" sz="1200" kern="1200" dirty="0">
                <a:solidFill>
                  <a:schemeClr val="tx1"/>
                </a:solidFill>
                <a:effectLst/>
                <a:latin typeface="+mn-lt"/>
                <a:ea typeface="+mn-ea"/>
                <a:cs typeface="+mn-cs"/>
              </a:rPr>
              <a:t> konularında yol gösterici olmayı hedefliyoruz.</a:t>
            </a:r>
            <a:endParaRPr lang="en-US" sz="1200" kern="1200" dirty="0">
              <a:solidFill>
                <a:schemeClr val="tx1"/>
              </a:solidFill>
              <a:effectLst/>
              <a:latin typeface="+mn-lt"/>
              <a:ea typeface="+mn-ea"/>
              <a:cs typeface="+mn-cs"/>
            </a:endParaRPr>
          </a:p>
          <a:p>
            <a:r>
              <a:rPr lang="tr-TR" sz="1200" b="1" kern="1200" dirty="0">
                <a:solidFill>
                  <a:schemeClr val="tx1"/>
                </a:solidFill>
                <a:effectLst/>
                <a:latin typeface="+mn-lt"/>
                <a:ea typeface="+mn-ea"/>
                <a:cs typeface="+mn-cs"/>
              </a:rPr>
              <a:t>Robotik ve Oyun tasarımı ile Bilgisayar Bilimi Öğretimi</a:t>
            </a:r>
            <a:r>
              <a:rPr lang="tr-T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Robotik ve oyun tasarımı neden önemlidir, Bilgisayar bilimi öğretiminde robotik ve oyun tasarımı nasıl yer alabilir, farklı yaş gruplarında ne, ne ile, nasıl öğretilebilir, diğer disiplinler ile ilişkisi nasıl sağlanabilir konularını tartışacağız.</a:t>
            </a:r>
            <a:endParaRPr lang="en-US" sz="1200" kern="1200" dirty="0">
              <a:solidFill>
                <a:schemeClr val="tx1"/>
              </a:solidFill>
              <a:effectLst/>
              <a:latin typeface="+mn-lt"/>
              <a:ea typeface="+mn-ea"/>
              <a:cs typeface="+mn-cs"/>
            </a:endParaRPr>
          </a:p>
          <a:p>
            <a:r>
              <a:rPr lang="tr-TR" sz="1200" b="1" kern="1200" dirty="0">
                <a:solidFill>
                  <a:schemeClr val="tx1"/>
                </a:solidFill>
                <a:effectLst/>
                <a:latin typeface="+mn-lt"/>
                <a:ea typeface="+mn-ea"/>
                <a:cs typeface="+mn-cs"/>
              </a:rPr>
              <a:t>Sosyal Bilimler ile Bilgisayar Biliminin İlişkisi</a:t>
            </a:r>
            <a:endParaRPr lang="en-US"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Sosyal bilimlerin bilgisayar bilimine etkisi ve diğer taraftan bilgisayar biliminin sosyal bilimlere etkileri nelerdir, dijital vatandaşlık bağlamında sosyal bilimler ile bilgisayar nasıl </a:t>
            </a:r>
            <a:r>
              <a:rPr lang="tr-TR" sz="1200" kern="1200" dirty="0" err="1">
                <a:solidFill>
                  <a:schemeClr val="tx1"/>
                </a:solidFill>
                <a:effectLst/>
                <a:latin typeface="+mn-lt"/>
                <a:ea typeface="+mn-ea"/>
                <a:cs typeface="+mn-cs"/>
              </a:rPr>
              <a:t>ilişkilendirilebilinir</a:t>
            </a:r>
            <a:r>
              <a:rPr lang="tr-TR" sz="1200" kern="1200" dirty="0">
                <a:solidFill>
                  <a:schemeClr val="tx1"/>
                </a:solidFill>
                <a:effectLst/>
                <a:latin typeface="+mn-lt"/>
                <a:ea typeface="+mn-ea"/>
                <a:cs typeface="+mn-cs"/>
              </a:rPr>
              <a:t>, bilgisayar bilimleri kazanımları sosyal bilimlerde temel beceri ve yeterlikleri geliştirmede nasıl kullanılabilir, her öğretim kademesinde bu bütünleşme nasıl sağlanabilir, bunun için öneriler ve genel bir yol haritası nasıl olmalıdır sorularının cevabını arayacağız.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AAE557EB-0B30-024A-B4C1-CA42213EE378}" type="slidenum">
              <a:rPr lang="tr-TR" smtClean="0"/>
              <a:t>8</a:t>
            </a:fld>
            <a:endParaRPr lang="tr-TR"/>
          </a:p>
        </p:txBody>
      </p:sp>
    </p:spTree>
    <p:extLst>
      <p:ext uri="{BB962C8B-B14F-4D97-AF65-F5344CB8AC3E}">
        <p14:creationId xmlns:p14="http://schemas.microsoft.com/office/powerpoint/2010/main" val="66714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Çalıştay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zihinden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makineye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bilgisayar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bilimleri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disiplinlerarası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eğitim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alanında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çalışan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uzman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akademisyenlerin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tecrübe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birikiminden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faydalanmak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evrensel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önem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kazanan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kodlama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eğitiminde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ülkemiz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yeni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değerlendirmeler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yapmak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çalışmaların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farkına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varılmasını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sağlamayı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hedefleyen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faaliyetti</a:t>
            </a:r>
            <a:r>
              <a:rPr lang="en-US" sz="1200" kern="1200" dirty="0">
                <a:solidFill>
                  <a:schemeClr val="tx1"/>
                </a:solidFill>
                <a:effectLst/>
                <a:latin typeface="+mn-lt"/>
                <a:ea typeface="+mn-ea"/>
                <a:cs typeface="+mn-cs"/>
              </a:rPr>
              <a: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AAE557EB-0B30-024A-B4C1-CA42213EE378}" type="slidenum">
              <a:rPr lang="tr-TR" smtClean="0"/>
              <a:t>11</a:t>
            </a:fld>
            <a:endParaRPr lang="tr-TR"/>
          </a:p>
        </p:txBody>
      </p:sp>
    </p:spTree>
    <p:extLst>
      <p:ext uri="{BB962C8B-B14F-4D97-AF65-F5344CB8AC3E}">
        <p14:creationId xmlns:p14="http://schemas.microsoft.com/office/powerpoint/2010/main" val="2258349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err="1">
                <a:solidFill>
                  <a:schemeClr val="tx1"/>
                </a:solidFill>
                <a:latin typeface="+mn-lt"/>
                <a:ea typeface="+mn-ea"/>
                <a:cs typeface="+mn-cs"/>
              </a:rPr>
              <a:t>Boyack</a:t>
            </a:r>
            <a:r>
              <a:rPr lang="tr-TR" sz="1200" kern="1200" dirty="0">
                <a:solidFill>
                  <a:schemeClr val="tx1"/>
                </a:solidFill>
                <a:latin typeface="+mn-lt"/>
                <a:ea typeface="+mn-ea"/>
                <a:cs typeface="+mn-cs"/>
              </a:rPr>
              <a:t>, K. W., &amp; </a:t>
            </a:r>
            <a:r>
              <a:rPr lang="tr-TR" sz="1200" kern="1200" dirty="0" err="1">
                <a:solidFill>
                  <a:schemeClr val="tx1"/>
                </a:solidFill>
                <a:latin typeface="+mn-lt"/>
                <a:ea typeface="+mn-ea"/>
                <a:cs typeface="+mn-cs"/>
              </a:rPr>
              <a:t>Klavans</a:t>
            </a:r>
            <a:r>
              <a:rPr lang="tr-TR" sz="1200" kern="1200" dirty="0">
                <a:solidFill>
                  <a:schemeClr val="tx1"/>
                </a:solidFill>
                <a:latin typeface="+mn-lt"/>
                <a:ea typeface="+mn-ea"/>
                <a:cs typeface="+mn-cs"/>
              </a:rPr>
              <a:t>, R. (2013). </a:t>
            </a:r>
            <a:r>
              <a:rPr lang="tr-TR" sz="1200" kern="1200" dirty="0" err="1">
                <a:solidFill>
                  <a:schemeClr val="tx1"/>
                </a:solidFill>
                <a:latin typeface="+mn-lt"/>
                <a:ea typeface="+mn-ea"/>
                <a:cs typeface="+mn-cs"/>
              </a:rPr>
              <a:t>Creation</a:t>
            </a:r>
            <a:r>
              <a:rPr lang="tr-TR" sz="1200" kern="1200" dirty="0">
                <a:solidFill>
                  <a:schemeClr val="tx1"/>
                </a:solidFill>
                <a:latin typeface="+mn-lt"/>
                <a:ea typeface="+mn-ea"/>
                <a:cs typeface="+mn-cs"/>
              </a:rPr>
              <a:t> of a </a:t>
            </a:r>
            <a:r>
              <a:rPr lang="tr-TR" sz="1200" kern="1200" dirty="0" err="1">
                <a:solidFill>
                  <a:schemeClr val="tx1"/>
                </a:solidFill>
                <a:latin typeface="+mn-lt"/>
                <a:ea typeface="+mn-ea"/>
                <a:cs typeface="+mn-cs"/>
              </a:rPr>
              <a:t>highly</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detailed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dynamic</a:t>
            </a:r>
            <a:r>
              <a:rPr lang="tr-TR" sz="1200" kern="1200" dirty="0">
                <a:solidFill>
                  <a:schemeClr val="tx1"/>
                </a:solidFill>
                <a:latin typeface="+mn-lt"/>
                <a:ea typeface="+mn-ea"/>
                <a:cs typeface="+mn-cs"/>
              </a:rPr>
              <a:t>, global model </a:t>
            </a:r>
            <a:r>
              <a:rPr lang="tr-TR" sz="1200" kern="1200" dirty="0" err="1">
                <a:solidFill>
                  <a:schemeClr val="tx1"/>
                </a:solidFill>
                <a:latin typeface="+mn-lt"/>
                <a:ea typeface="+mn-ea"/>
                <a:cs typeface="+mn-cs"/>
              </a:rPr>
              <a:t>and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map</a:t>
            </a:r>
            <a:r>
              <a:rPr lang="tr-TR" sz="1200" kern="1200" dirty="0">
                <a:solidFill>
                  <a:schemeClr val="tx1"/>
                </a:solidFill>
                <a:latin typeface="+mn-lt"/>
                <a:ea typeface="+mn-ea"/>
                <a:cs typeface="+mn-cs"/>
              </a:rPr>
              <a:t> of </a:t>
            </a:r>
            <a:r>
              <a:rPr lang="tr-TR" sz="1200" kern="1200" dirty="0" err="1">
                <a:solidFill>
                  <a:schemeClr val="tx1"/>
                </a:solidFill>
                <a:latin typeface="+mn-lt"/>
                <a:ea typeface="+mn-ea"/>
                <a:cs typeface="+mn-cs"/>
              </a:rPr>
              <a:t>science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Journal</a:t>
            </a:r>
            <a:r>
              <a:rPr lang="tr-TR" sz="1200" kern="1200" dirty="0">
                <a:solidFill>
                  <a:schemeClr val="tx1"/>
                </a:solidFill>
                <a:latin typeface="+mn-lt"/>
                <a:ea typeface="+mn-ea"/>
                <a:cs typeface="+mn-cs"/>
              </a:rPr>
              <a:t> of </a:t>
            </a:r>
            <a:r>
              <a:rPr lang="tr-TR" sz="1200" kern="1200" dirty="0" err="1">
                <a:solidFill>
                  <a:schemeClr val="tx1"/>
                </a:solidFill>
                <a:latin typeface="+mn-lt"/>
                <a:ea typeface="+mn-ea"/>
                <a:cs typeface="+mn-cs"/>
              </a:rPr>
              <a:t>the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American</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Society</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for</a:t>
            </a:r>
            <a:r>
              <a:rPr lang="tr-TR" sz="1200" kern="1200" dirty="0">
                <a:solidFill>
                  <a:schemeClr val="tx1"/>
                </a:solidFill>
                <a:latin typeface="+mn-lt"/>
                <a:ea typeface="+mn-ea"/>
                <a:cs typeface="+mn-cs"/>
              </a:rPr>
              <a:t> Information </a:t>
            </a:r>
            <a:r>
              <a:rPr lang="tr-TR" sz="1200" kern="1200" dirty="0" err="1">
                <a:solidFill>
                  <a:schemeClr val="tx1"/>
                </a:solidFill>
                <a:latin typeface="+mn-lt"/>
                <a:ea typeface="+mn-ea"/>
                <a:cs typeface="+mn-cs"/>
              </a:rPr>
              <a:t>Science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and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Technology</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forthcoming</a:t>
            </a:r>
            <a:r>
              <a:rPr lang="tr-TR" sz="1200" kern="1200" dirty="0">
                <a:solidFill>
                  <a:schemeClr val="tx1"/>
                </a:solidFill>
                <a:latin typeface="+mn-lt"/>
                <a:ea typeface="+mn-ea"/>
                <a:cs typeface="+mn-cs"/>
              </a:rPr>
              <a:t>).    </a:t>
            </a:r>
            <a:r>
              <a:rPr lang="tr-TR" sz="1200" u="sng" kern="1200" dirty="0">
                <a:solidFill>
                  <a:schemeClr val="tx1"/>
                </a:solidFill>
                <a:latin typeface="+mn-lt"/>
                <a:ea typeface="+mn-ea"/>
                <a:cs typeface="+mn-cs"/>
                <a:hlinkClick r:id="rId3"/>
              </a:rPr>
              <a:t>Preprint</a:t>
            </a:r>
            <a:endParaRPr lang="tr-TR" dirty="0"/>
          </a:p>
        </p:txBody>
      </p:sp>
      <p:sp>
        <p:nvSpPr>
          <p:cNvPr id="4" name="Slide Number Placeholder 3"/>
          <p:cNvSpPr>
            <a:spLocks noGrp="1"/>
          </p:cNvSpPr>
          <p:nvPr>
            <p:ph type="sldNum" sz="quarter" idx="10"/>
          </p:nvPr>
        </p:nvSpPr>
        <p:spPr/>
        <p:txBody>
          <a:bodyPr/>
          <a:lstStyle/>
          <a:p>
            <a:fld id="{AAE557EB-0B30-024A-B4C1-CA42213EE378}" type="slidenum">
              <a:rPr lang="tr-TR" smtClean="0"/>
              <a:t>12</a:t>
            </a:fld>
            <a:endParaRPr lang="tr-TR"/>
          </a:p>
        </p:txBody>
      </p:sp>
    </p:spTree>
    <p:extLst>
      <p:ext uri="{BB962C8B-B14F-4D97-AF65-F5344CB8AC3E}">
        <p14:creationId xmlns:p14="http://schemas.microsoft.com/office/powerpoint/2010/main" val="2262295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EBE2D9-44B2-C048-956A-95103A24A25F}" type="datetimeFigureOut">
              <a:rPr lang="en-US" smtClean="0"/>
              <a:t>10/13/2024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FEFE88B-A7C9-3746-85F5-E3603B81DB4D}" type="slidenum">
              <a:rPr lang="tr-TR" smtClean="0"/>
              <a:t>‹#›</a:t>
            </a:fld>
            <a:endParaRPr lang="tr-TR"/>
          </a:p>
        </p:txBody>
      </p:sp>
      <p:sp>
        <p:nvSpPr>
          <p:cNvPr id="7" name="Rectangle 6"/>
          <p:cNvSpPr/>
          <p:nvPr/>
        </p:nvSpPr>
        <p:spPr>
          <a:xfrm>
            <a:off x="284164" y="333546"/>
            <a:ext cx="8574087" cy="1101328"/>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4" y="1429907"/>
            <a:ext cx="8576373" cy="103058"/>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333547"/>
            <a:ext cx="587496"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336754"/>
            <a:ext cx="7808976" cy="816102"/>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tr-TR"/>
              <a:t>Click to edit Master title style</a:t>
            </a:r>
            <a:endParaRPr/>
          </a:p>
        </p:txBody>
      </p:sp>
      <p:sp>
        <p:nvSpPr>
          <p:cNvPr id="3" name="Subtitle 2"/>
          <p:cNvSpPr>
            <a:spLocks noGrp="1"/>
          </p:cNvSpPr>
          <p:nvPr>
            <p:ph type="subTitle" idx="1"/>
          </p:nvPr>
        </p:nvSpPr>
        <p:spPr>
          <a:xfrm>
            <a:off x="476205" y="1149320"/>
            <a:ext cx="7754112" cy="363474"/>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Click to edit Master subtitle style</a:t>
            </a:r>
            <a:endParaRPr dirty="0"/>
          </a:p>
        </p:txBody>
      </p:sp>
      <p:sp>
        <p:nvSpPr>
          <p:cNvPr id="13" name="Rectangle 12"/>
          <p:cNvSpPr/>
          <p:nvPr/>
        </p:nvSpPr>
        <p:spPr>
          <a:xfrm>
            <a:off x="284164" y="4670298"/>
            <a:ext cx="8574087" cy="130302"/>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EBE2D9-44B2-C048-956A-95103A24A25F}" type="datetimeFigureOut">
              <a:rPr lang="en-US" smtClean="0"/>
              <a:t>10/13/2024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5FEFE88B-A7C9-3746-85F5-E3603B81DB4D}" type="slidenum">
              <a:rPr lang="tr-TR" smtClean="0"/>
              <a:t>‹#›</a:t>
            </a:fld>
            <a:endParaRPr lang="tr-TR"/>
          </a:p>
        </p:txBody>
      </p:sp>
    </p:spTree>
    <p:extLst>
      <p:ext uri="{BB962C8B-B14F-4D97-AF65-F5344CB8AC3E}">
        <p14:creationId xmlns:p14="http://schemas.microsoft.com/office/powerpoint/2010/main" val="2116589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974071"/>
            <a:ext cx="4069080" cy="871538"/>
          </a:xfrm>
          <a:noFill/>
        </p:spPr>
        <p:txBody>
          <a:bodyPr anchor="b">
            <a:noAutofit/>
          </a:bodyPr>
          <a:lstStyle>
            <a:lvl1pPr algn="ctr">
              <a:defRPr sz="3200" b="1">
                <a:solidFill>
                  <a:schemeClr val="accent2"/>
                </a:solidFill>
              </a:defRPr>
            </a:lvl1pPr>
          </a:lstStyle>
          <a:p>
            <a:r>
              <a:rPr lang="tr-TR"/>
              <a:t>Click to edit Master title style</a:t>
            </a:r>
            <a:endParaRPr/>
          </a:p>
        </p:txBody>
      </p:sp>
      <p:sp>
        <p:nvSpPr>
          <p:cNvPr id="3" name="Content Placeholder 2"/>
          <p:cNvSpPr>
            <a:spLocks noGrp="1"/>
          </p:cNvSpPr>
          <p:nvPr>
            <p:ph idx="1"/>
          </p:nvPr>
        </p:nvSpPr>
        <p:spPr>
          <a:xfrm>
            <a:off x="4783567" y="685801"/>
            <a:ext cx="4069080" cy="3908822"/>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4" name="Text Placeholder 3"/>
          <p:cNvSpPr>
            <a:spLocks noGrp="1"/>
          </p:cNvSpPr>
          <p:nvPr>
            <p:ph type="body" sz="half" idx="2"/>
          </p:nvPr>
        </p:nvSpPr>
        <p:spPr>
          <a:xfrm>
            <a:off x="268941" y="1842247"/>
            <a:ext cx="4069080" cy="238685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A1EBE2D9-44B2-C048-956A-95103A24A25F}" type="datetimeFigureOut">
              <a:rPr lang="en-US" smtClean="0"/>
              <a:t>10/13/2024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FEFE88B-A7C9-3746-85F5-E3603B81DB4D}" type="slidenum">
              <a:rPr lang="tr-TR" smtClean="0"/>
              <a:t>‹#›</a:t>
            </a:fld>
            <a:endParaRPr lang="tr-TR"/>
          </a:p>
        </p:txBody>
      </p:sp>
      <p:grpSp>
        <p:nvGrpSpPr>
          <p:cNvPr id="8" name="Group 7"/>
          <p:cNvGrpSpPr/>
          <p:nvPr/>
        </p:nvGrpSpPr>
        <p:grpSpPr>
          <a:xfrm>
            <a:off x="284164" y="339539"/>
            <a:ext cx="8576373" cy="103058"/>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4" y="3601182"/>
            <a:ext cx="8574087" cy="1101328"/>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4" y="4697542"/>
            <a:ext cx="8576373" cy="103058"/>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3600450"/>
            <a:ext cx="8360242" cy="425054"/>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tr-TR"/>
              <a:t>Click to edit Master title style</a:t>
            </a:r>
            <a:endParaRPr/>
          </a:p>
        </p:txBody>
      </p:sp>
      <p:sp>
        <p:nvSpPr>
          <p:cNvPr id="3" name="Picture Placeholder 2"/>
          <p:cNvSpPr>
            <a:spLocks noGrp="1"/>
          </p:cNvSpPr>
          <p:nvPr>
            <p:ph type="pic" idx="1"/>
          </p:nvPr>
        </p:nvSpPr>
        <p:spPr>
          <a:xfrm>
            <a:off x="284163" y="342899"/>
            <a:ext cx="8577072" cy="32644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Drag picture to placeholder or click icon to add</a:t>
            </a:r>
            <a:endParaRPr/>
          </a:p>
        </p:txBody>
      </p:sp>
      <p:sp>
        <p:nvSpPr>
          <p:cNvPr id="4" name="Text Placeholder 3"/>
          <p:cNvSpPr>
            <a:spLocks noGrp="1"/>
          </p:cNvSpPr>
          <p:nvPr>
            <p:ph type="body" sz="half" idx="2"/>
          </p:nvPr>
        </p:nvSpPr>
        <p:spPr>
          <a:xfrm>
            <a:off x="419100" y="4025503"/>
            <a:ext cx="8304213" cy="603647"/>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A1EBE2D9-44B2-C048-956A-95103A24A25F}" type="datetimeFigureOut">
              <a:rPr lang="en-US" smtClean="0"/>
              <a:t>10/13/2024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FEFE88B-A7C9-3746-85F5-E3603B81DB4D}" type="slidenum">
              <a:rPr lang="tr-TR" smtClean="0"/>
              <a:t>‹#›</a:t>
            </a:fld>
            <a:endParaRPr 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4" y="3210486"/>
            <a:ext cx="8576373" cy="103058"/>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3583642"/>
            <a:ext cx="8360242" cy="425054"/>
          </a:xfrm>
          <a:noFill/>
        </p:spPr>
        <p:txBody>
          <a:bodyPr anchor="b">
            <a:normAutofit/>
          </a:bodyPr>
          <a:lstStyle>
            <a:lvl1pPr algn="l">
              <a:defRPr sz="2800" b="0">
                <a:solidFill>
                  <a:schemeClr val="accent2"/>
                </a:solidFill>
              </a:defRPr>
            </a:lvl1pPr>
          </a:lstStyle>
          <a:p>
            <a:r>
              <a:rPr lang="tr-TR"/>
              <a:t>Click to edit Master title style</a:t>
            </a:r>
            <a:endParaRPr/>
          </a:p>
        </p:txBody>
      </p:sp>
      <p:sp>
        <p:nvSpPr>
          <p:cNvPr id="3" name="Picture Placeholder 2"/>
          <p:cNvSpPr>
            <a:spLocks noGrp="1"/>
          </p:cNvSpPr>
          <p:nvPr>
            <p:ph type="pic" idx="1"/>
          </p:nvPr>
        </p:nvSpPr>
        <p:spPr>
          <a:xfrm>
            <a:off x="284163" y="342900"/>
            <a:ext cx="8577072" cy="28666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Drag picture to placeholder or click icon to add</a:t>
            </a:r>
            <a:endParaRPr/>
          </a:p>
        </p:txBody>
      </p:sp>
      <p:sp>
        <p:nvSpPr>
          <p:cNvPr id="4" name="Text Placeholder 3"/>
          <p:cNvSpPr>
            <a:spLocks noGrp="1"/>
          </p:cNvSpPr>
          <p:nvPr>
            <p:ph type="body" sz="half" idx="2"/>
          </p:nvPr>
        </p:nvSpPr>
        <p:spPr>
          <a:xfrm>
            <a:off x="419100" y="4008695"/>
            <a:ext cx="8304213" cy="603647"/>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A1EBE2D9-44B2-C048-956A-95103A24A25F}" type="datetimeFigureOut">
              <a:rPr lang="en-US" smtClean="0"/>
              <a:t>10/13/2024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FEFE88B-A7C9-3746-85F5-E3603B81DB4D}" type="slidenum">
              <a:rPr lang="tr-TR" smtClean="0"/>
              <a:t>‹#›</a:t>
            </a:fld>
            <a:endParaRPr 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1" y="685801"/>
            <a:ext cx="5195047" cy="3908822"/>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5" name="Date Placeholder 4"/>
          <p:cNvSpPr>
            <a:spLocks noGrp="1"/>
          </p:cNvSpPr>
          <p:nvPr>
            <p:ph type="dt" sz="half" idx="10"/>
          </p:nvPr>
        </p:nvSpPr>
        <p:spPr/>
        <p:txBody>
          <a:bodyPr/>
          <a:lstStyle/>
          <a:p>
            <a:fld id="{A1EBE2D9-44B2-C048-956A-95103A24A25F}" type="datetimeFigureOut">
              <a:rPr lang="en-US" smtClean="0"/>
              <a:t>10/13/2024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FEFE88B-A7C9-3746-85F5-E3603B81DB4D}" type="slidenum">
              <a:rPr lang="tr-TR" smtClean="0"/>
              <a:t>‹#›</a:t>
            </a:fld>
            <a:endParaRPr lang="tr-TR"/>
          </a:p>
        </p:txBody>
      </p:sp>
      <p:sp>
        <p:nvSpPr>
          <p:cNvPr id="12" name="Rectangle 11"/>
          <p:cNvSpPr/>
          <p:nvPr/>
        </p:nvSpPr>
        <p:spPr>
          <a:xfrm>
            <a:off x="284163" y="3200400"/>
            <a:ext cx="2743200" cy="1590115"/>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2" y="3714751"/>
            <a:ext cx="2472017" cy="934571"/>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2" name="Title 1"/>
          <p:cNvSpPr>
            <a:spLocks noGrp="1"/>
          </p:cNvSpPr>
          <p:nvPr>
            <p:ph type="title"/>
          </p:nvPr>
        </p:nvSpPr>
        <p:spPr>
          <a:xfrm>
            <a:off x="410765" y="3314700"/>
            <a:ext cx="2475395" cy="383241"/>
          </a:xfrm>
          <a:noFill/>
        </p:spPr>
        <p:txBody>
          <a:bodyPr anchor="b">
            <a:normAutofit/>
          </a:bodyPr>
          <a:lstStyle>
            <a:lvl1pPr algn="l">
              <a:defRPr sz="2000" b="1">
                <a:solidFill>
                  <a:schemeClr val="bg1"/>
                </a:solidFill>
              </a:defRPr>
            </a:lvl1pPr>
          </a:lstStyle>
          <a:p>
            <a:r>
              <a:rPr lang="tr-TR"/>
              <a:t>Click to edit Master title style</a:t>
            </a:r>
            <a:endParaRPr/>
          </a:p>
        </p:txBody>
      </p:sp>
      <p:sp>
        <p:nvSpPr>
          <p:cNvPr id="14" name="Picture Placeholder 13"/>
          <p:cNvSpPr>
            <a:spLocks noGrp="1"/>
          </p:cNvSpPr>
          <p:nvPr>
            <p:ph type="pic" sz="quarter" idx="13"/>
          </p:nvPr>
        </p:nvSpPr>
        <p:spPr>
          <a:xfrm>
            <a:off x="284164" y="445770"/>
            <a:ext cx="2743200" cy="2756916"/>
          </a:xfrm>
        </p:spPr>
        <p:txBody>
          <a:bodyPr/>
          <a:lstStyle>
            <a:lvl1pPr>
              <a:buNone/>
              <a:defRPr/>
            </a:lvl1pPr>
          </a:lstStyle>
          <a:p>
            <a:r>
              <a:rPr lang="tr-TR"/>
              <a:t>Drag picture to placeholder or click icon to add</a:t>
            </a:r>
            <a:endParaRPr/>
          </a:p>
        </p:txBody>
      </p:sp>
      <p:grpSp>
        <p:nvGrpSpPr>
          <p:cNvPr id="8" name="Group 14"/>
          <p:cNvGrpSpPr/>
          <p:nvPr/>
        </p:nvGrpSpPr>
        <p:grpSpPr>
          <a:xfrm>
            <a:off x="284164" y="346262"/>
            <a:ext cx="8576373" cy="103058"/>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4" y="3601182"/>
            <a:ext cx="5837237" cy="1101328"/>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4" y="4697542"/>
            <a:ext cx="8576373" cy="103058"/>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2" y="3600450"/>
            <a:ext cx="5691651" cy="425054"/>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tr-TR"/>
              <a:t>Click to edit Master title style</a:t>
            </a:r>
            <a:endParaRPr/>
          </a:p>
        </p:txBody>
      </p:sp>
      <p:sp>
        <p:nvSpPr>
          <p:cNvPr id="3" name="Picture Placeholder 2"/>
          <p:cNvSpPr>
            <a:spLocks noGrp="1"/>
          </p:cNvSpPr>
          <p:nvPr>
            <p:ph type="pic" idx="1"/>
          </p:nvPr>
        </p:nvSpPr>
        <p:spPr>
          <a:xfrm>
            <a:off x="3021014" y="342899"/>
            <a:ext cx="5833872" cy="326440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Drag picture to placeholder or click icon to add</a:t>
            </a:r>
            <a:endParaRPr/>
          </a:p>
        </p:txBody>
      </p:sp>
      <p:sp>
        <p:nvSpPr>
          <p:cNvPr id="4" name="Text Placeholder 3"/>
          <p:cNvSpPr>
            <a:spLocks noGrp="1"/>
          </p:cNvSpPr>
          <p:nvPr>
            <p:ph type="body" sz="half" idx="2"/>
          </p:nvPr>
        </p:nvSpPr>
        <p:spPr>
          <a:xfrm>
            <a:off x="3069806" y="4025503"/>
            <a:ext cx="5653507" cy="603647"/>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A1EBE2D9-44B2-C048-956A-95103A24A25F}" type="datetimeFigureOut">
              <a:rPr lang="en-US" smtClean="0"/>
              <a:t>10/13/2024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FEFE88B-A7C9-3746-85F5-E3603B81DB4D}" type="slidenum">
              <a:rPr lang="tr-TR" smtClean="0"/>
              <a:t>‹#›</a:t>
            </a:fld>
            <a:endParaRPr lang="tr-TR"/>
          </a:p>
        </p:txBody>
      </p:sp>
      <p:sp>
        <p:nvSpPr>
          <p:cNvPr id="13" name="Picture Placeholder 2"/>
          <p:cNvSpPr>
            <a:spLocks noGrp="1"/>
          </p:cNvSpPr>
          <p:nvPr>
            <p:ph type="pic" idx="13"/>
          </p:nvPr>
        </p:nvSpPr>
        <p:spPr>
          <a:xfrm>
            <a:off x="284164" y="342900"/>
            <a:ext cx="2736850" cy="21808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Drag picture to placeholder or click icon to add</a:t>
            </a:r>
            <a:endParaRPr/>
          </a:p>
        </p:txBody>
      </p:sp>
      <p:sp>
        <p:nvSpPr>
          <p:cNvPr id="14" name="Picture Placeholder 2"/>
          <p:cNvSpPr>
            <a:spLocks noGrp="1"/>
          </p:cNvSpPr>
          <p:nvPr>
            <p:ph type="pic" idx="14"/>
          </p:nvPr>
        </p:nvSpPr>
        <p:spPr>
          <a:xfrm>
            <a:off x="284164" y="2523744"/>
            <a:ext cx="2736850" cy="217398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4" y="341830"/>
            <a:ext cx="8574087" cy="850462"/>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4" y="1183386"/>
            <a:ext cx="8576373" cy="103058"/>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tr-TR"/>
              <a:t>Click to edit Master title style</a:t>
            </a:r>
            <a:endParaRPr/>
          </a:p>
        </p:txBody>
      </p:sp>
      <p:sp>
        <p:nvSpPr>
          <p:cNvPr id="3" name="Vertical Text Placeholder 2"/>
          <p:cNvSpPr>
            <a:spLocks noGrp="1"/>
          </p:cNvSpPr>
          <p:nvPr>
            <p:ph type="body" orient="vert" idx="1"/>
          </p:nvPr>
        </p:nvSpPr>
        <p:spPr>
          <a:xfrm>
            <a:off x="284164" y="1600200"/>
            <a:ext cx="8574087" cy="3009900"/>
          </a:xfrm>
        </p:spPr>
        <p:txBody>
          <a:bodyPr vert="eaVert"/>
          <a:lstStyle>
            <a:lvl5pPr>
              <a:defRPr/>
            </a:lvl5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4" name="Date Placeholder 3"/>
          <p:cNvSpPr>
            <a:spLocks noGrp="1"/>
          </p:cNvSpPr>
          <p:nvPr>
            <p:ph type="dt" sz="half" idx="10"/>
          </p:nvPr>
        </p:nvSpPr>
        <p:spPr/>
        <p:txBody>
          <a:bodyPr/>
          <a:lstStyle/>
          <a:p>
            <a:fld id="{A1EBE2D9-44B2-C048-956A-95103A24A25F}" type="datetimeFigureOut">
              <a:rPr lang="en-US" smtClean="0"/>
              <a:t>10/13/2024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FEFE88B-A7C9-3746-85F5-E3603B81DB4D}" type="slidenum">
              <a:rPr lang="tr-TR" smtClean="0"/>
              <a:t>‹#›</a:t>
            </a:fld>
            <a:endParaRPr lang="tr-T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6055710" y="2001408"/>
            <a:ext cx="4450961"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354807"/>
            <a:ext cx="969264" cy="4441031"/>
          </a:xfrm>
        </p:spPr>
        <p:txBody>
          <a:bodyPr vert="eaVert"/>
          <a:lstStyle>
            <a:lvl1pPr algn="l">
              <a:defRPr sz="3400"/>
            </a:lvl1pPr>
          </a:lstStyle>
          <a:p>
            <a:r>
              <a:rPr lang="tr-TR"/>
              <a:t>Click to edit Master title style</a:t>
            </a:r>
            <a:endParaRPr/>
          </a:p>
        </p:txBody>
      </p:sp>
      <p:sp>
        <p:nvSpPr>
          <p:cNvPr id="3" name="Vertical Text Placeholder 2"/>
          <p:cNvSpPr>
            <a:spLocks noGrp="1"/>
          </p:cNvSpPr>
          <p:nvPr>
            <p:ph type="body" orient="vert" idx="1"/>
          </p:nvPr>
        </p:nvSpPr>
        <p:spPr>
          <a:xfrm>
            <a:off x="284164" y="342900"/>
            <a:ext cx="6497637" cy="4452938"/>
          </a:xfrm>
        </p:spPr>
        <p:txBody>
          <a:bodyPr vert="eaVert"/>
          <a:lstStyle>
            <a:lvl5pPr algn="l">
              <a:defRPr/>
            </a:lvl5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4" name="Date Placeholder 3"/>
          <p:cNvSpPr>
            <a:spLocks noGrp="1"/>
          </p:cNvSpPr>
          <p:nvPr>
            <p:ph type="dt" sz="half" idx="10"/>
          </p:nvPr>
        </p:nvSpPr>
        <p:spPr/>
        <p:txBody>
          <a:bodyPr/>
          <a:lstStyle/>
          <a:p>
            <a:fld id="{A1EBE2D9-44B2-C048-956A-95103A24A25F}" type="datetimeFigureOut">
              <a:rPr lang="en-US" smtClean="0"/>
              <a:t>10/13/2024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FEFE88B-A7C9-3746-85F5-E3603B81DB4D}" type="slidenum">
              <a:rPr lang="tr-TR" smtClean="0"/>
              <a:t>‹#›</a:t>
            </a:fld>
            <a:endParaRPr lang="tr-TR"/>
          </a:p>
        </p:txBody>
      </p:sp>
      <p:grpSp>
        <p:nvGrpSpPr>
          <p:cNvPr id="8" name="Group 7"/>
          <p:cNvGrpSpPr/>
          <p:nvPr/>
        </p:nvGrpSpPr>
        <p:grpSpPr>
          <a:xfrm rot="5400000">
            <a:off x="5400531" y="2499616"/>
            <a:ext cx="4450842"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and Images">
    <p:spTree>
      <p:nvGrpSpPr>
        <p:cNvPr id="1" name=""/>
        <p:cNvGrpSpPr/>
        <p:nvPr/>
      </p:nvGrpSpPr>
      <p:grpSpPr>
        <a:xfrm>
          <a:off x="0" y="0"/>
          <a:ext cx="0" cy="0"/>
          <a:chOff x="0" y="0"/>
          <a:chExt cx="0" cy="0"/>
        </a:xfrm>
      </p:grpSpPr>
      <p:sp>
        <p:nvSpPr>
          <p:cNvPr id="2" name="Rectangle 15"/>
          <p:cNvSpPr/>
          <p:nvPr/>
        </p:nvSpPr>
        <p:spPr>
          <a:xfrm>
            <a:off x="547099" y="265238"/>
            <a:ext cx="8344418" cy="946534"/>
          </a:xfrm>
          <a:prstGeom prst="rect">
            <a:avLst/>
          </a:prstGeom>
          <a:solidFill>
            <a:schemeClr val="accent2"/>
          </a:solidFill>
          <a:ln>
            <a:noFill/>
          </a:ln>
          <a:effectLst/>
        </p:spPr>
        <p:style>
          <a:lnRef idx="1">
            <a:schemeClr val="accent2"/>
          </a:lnRef>
          <a:fillRef idx="3">
            <a:schemeClr val="accent2"/>
          </a:fillRef>
          <a:effectRef idx="0">
            <a:schemeClr val="accent1"/>
          </a:effectRef>
          <a:fontRef idx="minor">
            <a:srgbClr val="FFFFFF"/>
          </a:fontRef>
        </p:style>
        <p:txBody>
          <a:bodyPr vert="horz" rtlCol="0" anchor="ctr"/>
          <a:lstStyle/>
          <a:p>
            <a:pPr algn="ctr"/>
            <a:endParaRPr lang="en-US" sz="1800" dirty="0"/>
          </a:p>
        </p:txBody>
      </p:sp>
      <p:sp>
        <p:nvSpPr>
          <p:cNvPr id="3" name="Rectangle 17"/>
          <p:cNvSpPr/>
          <p:nvPr/>
        </p:nvSpPr>
        <p:spPr>
          <a:xfrm>
            <a:off x="547099" y="1304731"/>
            <a:ext cx="2946728" cy="3560696"/>
          </a:xfrm>
          <a:prstGeom prst="rect">
            <a:avLst/>
          </a:prstGeom>
          <a:solidFill>
            <a:schemeClr val="accent2"/>
          </a:solidFill>
          <a:ln>
            <a:noFill/>
          </a:ln>
          <a:effectLst/>
        </p:spPr>
        <p:style>
          <a:lnRef idx="1">
            <a:schemeClr val="accent2"/>
          </a:lnRef>
          <a:fillRef idx="3">
            <a:schemeClr val="accent2"/>
          </a:fillRef>
          <a:effectRef idx="0">
            <a:schemeClr val="accent1"/>
          </a:effectRef>
          <a:fontRef idx="minor">
            <a:srgbClr val="FFFFFF"/>
          </a:fontRef>
        </p:style>
        <p:txBody>
          <a:bodyPr vert="horz" rtlCol="0" anchor="ctr"/>
          <a:lstStyle/>
          <a:p>
            <a:pPr algn="ctr"/>
            <a:endParaRPr lang="en-US" sz="1800" dirty="0"/>
          </a:p>
        </p:txBody>
      </p:sp>
      <p:sp>
        <p:nvSpPr>
          <p:cNvPr id="4" name="Rectangle 19"/>
          <p:cNvSpPr/>
          <p:nvPr/>
        </p:nvSpPr>
        <p:spPr>
          <a:xfrm>
            <a:off x="3603174" y="1304731"/>
            <a:ext cx="2442784" cy="1711424"/>
          </a:xfrm>
          <a:prstGeom prst="rect">
            <a:avLst/>
          </a:prstGeom>
          <a:solidFill>
            <a:schemeClr val="accent2"/>
          </a:solidFill>
          <a:ln>
            <a:noFill/>
          </a:ln>
          <a:effectLst/>
        </p:spPr>
        <p:style>
          <a:lnRef idx="1">
            <a:schemeClr val="accent2"/>
          </a:lnRef>
          <a:fillRef idx="3">
            <a:schemeClr val="accent2"/>
          </a:fillRef>
          <a:effectRef idx="0">
            <a:schemeClr val="accent1"/>
          </a:effectRef>
          <a:fontRef idx="minor">
            <a:srgbClr val="FFFFFF"/>
          </a:fontRef>
        </p:style>
        <p:txBody>
          <a:bodyPr vert="horz" rtlCol="0" anchor="ctr"/>
          <a:lstStyle/>
          <a:p>
            <a:pPr algn="ctr"/>
            <a:endParaRPr lang="en-US" sz="1800" dirty="0"/>
          </a:p>
        </p:txBody>
      </p:sp>
      <p:sp>
        <p:nvSpPr>
          <p:cNvPr id="5" name="Rectangle 21"/>
          <p:cNvSpPr/>
          <p:nvPr/>
        </p:nvSpPr>
        <p:spPr>
          <a:xfrm>
            <a:off x="3603174" y="3126707"/>
            <a:ext cx="2442784" cy="1738720"/>
          </a:xfrm>
          <a:prstGeom prst="rect">
            <a:avLst/>
          </a:prstGeom>
          <a:solidFill>
            <a:schemeClr val="accent2"/>
          </a:solidFill>
          <a:ln>
            <a:noFill/>
          </a:ln>
          <a:effectLst/>
        </p:spPr>
        <p:style>
          <a:lnRef idx="1">
            <a:schemeClr val="accent2"/>
          </a:lnRef>
          <a:fillRef idx="3">
            <a:schemeClr val="accent2"/>
          </a:fillRef>
          <a:effectRef idx="0">
            <a:schemeClr val="accent1"/>
          </a:effectRef>
          <a:fontRef idx="minor">
            <a:srgbClr val="FFFFFF"/>
          </a:fontRef>
        </p:style>
        <p:txBody>
          <a:bodyPr vert="horz" rtlCol="0" anchor="ctr"/>
          <a:lstStyle/>
          <a:p>
            <a:pPr algn="ctr"/>
            <a:endParaRPr lang="en-US" sz="1800" dirty="0"/>
          </a:p>
        </p:txBody>
      </p:sp>
      <p:sp>
        <p:nvSpPr>
          <p:cNvPr id="6" name="Rectangle 20"/>
          <p:cNvSpPr/>
          <p:nvPr/>
        </p:nvSpPr>
        <p:spPr>
          <a:xfrm>
            <a:off x="6153203" y="1304731"/>
            <a:ext cx="2738314" cy="3560696"/>
          </a:xfrm>
          <a:prstGeom prst="rect">
            <a:avLst/>
          </a:prstGeom>
          <a:solidFill>
            <a:schemeClr val="accent2"/>
          </a:solidFill>
          <a:ln>
            <a:noFill/>
          </a:ln>
          <a:effectLst/>
        </p:spPr>
        <p:style>
          <a:lnRef idx="1">
            <a:schemeClr val="accent2"/>
          </a:lnRef>
          <a:fillRef idx="3">
            <a:schemeClr val="accent2"/>
          </a:fillRef>
          <a:effectRef idx="0">
            <a:schemeClr val="accent1"/>
          </a:effectRef>
          <a:fontRef idx="minor">
            <a:srgbClr val="FFFFFF"/>
          </a:fontRef>
        </p:style>
        <p:txBody>
          <a:bodyPr vert="horz" rtlCol="0" anchor="ctr"/>
          <a:lstStyle/>
          <a:p>
            <a:pPr algn="ctr"/>
            <a:endParaRPr lang="en-US" sz="1800" dirty="0"/>
          </a:p>
        </p:txBody>
      </p:sp>
      <p:pic>
        <p:nvPicPr>
          <p:cNvPr id="7" name="Picture 22" descr="SmallTexture-01.png"/>
          <p:cNvPicPr>
            <a:picLocks noChangeAspect="1"/>
          </p:cNvPicPr>
          <p:nvPr/>
        </p:nvPicPr>
        <p:blipFill>
          <a:blip r:embed="rId3">
            <a:extLst>
              <a:ext uri="{28A0092B-C50C-407E-A947-70E740481C1C}">
                <a14:useLocalDpi xmlns:a14="http://schemas.microsoft.com/office/drawing/2010/main"/>
              </a:ext>
            </a:extLst>
          </a:blip>
          <a:srcRect l="1" t="22471" r="-2"/>
          <a:stretch>
            <a:fillRect/>
          </a:stretch>
        </p:blipFill>
        <p:spPr>
          <a:xfrm>
            <a:off x="272653" y="1303360"/>
            <a:ext cx="176750" cy="3554391"/>
          </a:xfrm>
          <a:prstGeom prst="rect">
            <a:avLst/>
          </a:prstGeom>
        </p:spPr>
      </p:pic>
      <p:pic>
        <p:nvPicPr>
          <p:cNvPr id="8" name="Picture 24" descr="SmallTexture-01.png"/>
          <p:cNvPicPr>
            <a:picLocks noChangeAspect="1"/>
          </p:cNvPicPr>
          <p:nvPr/>
        </p:nvPicPr>
        <p:blipFill>
          <a:blip r:embed="rId4">
            <a:extLst>
              <a:ext uri="{28A0092B-C50C-407E-A947-70E740481C1C}">
                <a14:useLocalDpi xmlns:a14="http://schemas.microsoft.com/office/drawing/2010/main"/>
              </a:ext>
            </a:extLst>
          </a:blip>
          <a:srcRect r="-3"/>
          <a:stretch>
            <a:fillRect/>
          </a:stretch>
        </p:blipFill>
        <p:spPr>
          <a:xfrm>
            <a:off x="272653" y="273170"/>
            <a:ext cx="176750" cy="934656"/>
          </a:xfrm>
          <a:prstGeom prst="rect">
            <a:avLst/>
          </a:prstGeom>
        </p:spPr>
      </p:pic>
      <p:sp>
        <p:nvSpPr>
          <p:cNvPr id="9" name="Title Placeholder 1"/>
          <p:cNvSpPr>
            <a:spLocks noGrp="1"/>
          </p:cNvSpPr>
          <p:nvPr>
            <p:ph type="title"/>
          </p:nvPr>
        </p:nvSpPr>
        <p:spPr>
          <a:xfrm>
            <a:off x="631482" y="561645"/>
            <a:ext cx="7829408" cy="565150"/>
          </a:xfrm>
          <a:prstGeom prst="rect">
            <a:avLst/>
          </a:prstGeom>
        </p:spPr>
        <p:txBody>
          <a:bodyPr vert="horz" lIns="91440" tIns="45720" rIns="91440" bIns="45720" rtlCol="0" anchor="b">
            <a:noAutofit/>
          </a:bodyPr>
          <a:lstStyle/>
          <a:p>
            <a:r>
              <a:rPr lang="en-US" dirty="0"/>
              <a:t>Click to edit Master title style</a:t>
            </a:r>
          </a:p>
        </p:txBody>
      </p:sp>
      <p:sp>
        <p:nvSpPr>
          <p:cNvPr id="10" name="Picture Placeholder 2"/>
          <p:cNvSpPr>
            <a:spLocks noGrp="1"/>
          </p:cNvSpPr>
          <p:nvPr>
            <p:ph type="pic" idx="1"/>
          </p:nvPr>
        </p:nvSpPr>
        <p:spPr>
          <a:xfrm>
            <a:off x="638711" y="1387930"/>
            <a:ext cx="2756581" cy="3383642"/>
          </a:xfrm>
          <a:noFill/>
          <a:ln w="38100">
            <a:noFill/>
            <a:miter lim="800000"/>
          </a:ln>
        </p:spPr>
        <p:txBody>
          <a:bodyPr vert="horz" rtlCol="0"/>
          <a:lstStyle/>
          <a:p>
            <a:r>
              <a:rPr lang="en-US" dirty="0"/>
              <a:t>Click icon to add picture</a:t>
            </a:r>
          </a:p>
        </p:txBody>
      </p:sp>
      <p:sp>
        <p:nvSpPr>
          <p:cNvPr id="11" name="Picture Placeholder 2"/>
          <p:cNvSpPr>
            <a:spLocks noGrp="1"/>
          </p:cNvSpPr>
          <p:nvPr>
            <p:ph type="pic" idx="2"/>
          </p:nvPr>
        </p:nvSpPr>
        <p:spPr>
          <a:xfrm>
            <a:off x="3716875" y="1397000"/>
            <a:ext cx="2209344" cy="1533072"/>
          </a:xfrm>
          <a:noFill/>
          <a:ln w="38100">
            <a:noFill/>
            <a:miter lim="800000"/>
          </a:ln>
        </p:spPr>
        <p:txBody>
          <a:bodyPr vert="horz" rtlCol="0"/>
          <a:lstStyle/>
          <a:p>
            <a:r>
              <a:rPr lang="en-US" dirty="0"/>
              <a:t>Click icon to add picture</a:t>
            </a:r>
          </a:p>
        </p:txBody>
      </p:sp>
      <p:sp>
        <p:nvSpPr>
          <p:cNvPr id="12" name="Picture Placeholder 2"/>
          <p:cNvSpPr>
            <a:spLocks noGrp="1"/>
          </p:cNvSpPr>
          <p:nvPr>
            <p:ph type="pic" idx="3"/>
          </p:nvPr>
        </p:nvSpPr>
        <p:spPr>
          <a:xfrm>
            <a:off x="3716875" y="3238499"/>
            <a:ext cx="2209344" cy="1533072"/>
          </a:xfrm>
          <a:noFill/>
          <a:ln w="38100">
            <a:noFill/>
            <a:miter lim="800000"/>
          </a:ln>
        </p:spPr>
        <p:txBody>
          <a:bodyPr vert="horz" rtlCol="0"/>
          <a:lstStyle/>
          <a:p>
            <a:r>
              <a:rPr lang="en-US" dirty="0"/>
              <a:t>Click icon to add picture</a:t>
            </a:r>
          </a:p>
        </p:txBody>
      </p:sp>
      <p:sp>
        <p:nvSpPr>
          <p:cNvPr id="13" name="Picture Placeholder 2"/>
          <p:cNvSpPr>
            <a:spLocks noGrp="1"/>
          </p:cNvSpPr>
          <p:nvPr>
            <p:ph type="pic" idx="4"/>
          </p:nvPr>
        </p:nvSpPr>
        <p:spPr>
          <a:xfrm>
            <a:off x="6241142" y="1397000"/>
            <a:ext cx="2565078" cy="3374571"/>
          </a:xfrm>
          <a:noFill/>
          <a:ln w="38100">
            <a:noFill/>
            <a:miter lim="800000"/>
          </a:ln>
        </p:spPr>
        <p:txBody>
          <a:bodyPr vert="horz" rtlCol="0"/>
          <a:lstStyle/>
          <a:p>
            <a:r>
              <a:rPr lang="en-US" dirty="0"/>
              <a:t>Click icon to add picture</a:t>
            </a:r>
          </a:p>
        </p:txBody>
      </p:sp>
      <p:sp>
        <p:nvSpPr>
          <p:cNvPr id="14" name="Date Placeholder 2"/>
          <p:cNvSpPr>
            <a:spLocks noGrp="1"/>
          </p:cNvSpPr>
          <p:nvPr>
            <p:ph type="dt" sz="half" idx="10"/>
          </p:nvPr>
        </p:nvSpPr>
        <p:spPr/>
        <p:txBody>
          <a:bodyPr vert="horz" rtlCol="0"/>
          <a:lstStyle/>
          <a:p>
            <a:r>
              <a:rPr lang="en-US" dirty="0"/>
              <a:t>Date</a:t>
            </a:r>
          </a:p>
        </p:txBody>
      </p:sp>
      <p:sp>
        <p:nvSpPr>
          <p:cNvPr id="15" name="Footer Placeholder 3"/>
          <p:cNvSpPr>
            <a:spLocks noGrp="1"/>
          </p:cNvSpPr>
          <p:nvPr>
            <p:ph type="ftr" sz="quarter" idx="11"/>
          </p:nvPr>
        </p:nvSpPr>
        <p:spPr/>
        <p:txBody>
          <a:bodyPr vert="horz" rtlCol="0"/>
          <a:lstStyle/>
          <a:p>
            <a:r>
              <a:rPr lang="en-US" dirty="0"/>
              <a:t>Footer</a:t>
            </a:r>
          </a:p>
        </p:txBody>
      </p:sp>
      <p:sp>
        <p:nvSpPr>
          <p:cNvPr id="16" name="Slide Number Placeholder 4"/>
          <p:cNvSpPr>
            <a:spLocks noGrp="1"/>
          </p:cNvSpPr>
          <p:nvPr>
            <p:ph type="sldNum" sz="quarter" idx="12"/>
          </p:nvPr>
        </p:nvSpPr>
        <p:spPr/>
        <p:txBody>
          <a:bodyPr vert="horz" rtlCol="0"/>
          <a:lstStyle/>
          <a:p>
            <a:r>
              <a:rPr lang="en-US" dirty="0"/>
              <a:t>&lt;#&gt;</a:t>
            </a:r>
          </a:p>
        </p:txBody>
      </p:sp>
    </p:spTree>
    <p:custDataLst>
      <p:tags r:id="rId1"/>
    </p:custDataLst>
    <p:extLst>
      <p:ext uri="{BB962C8B-B14F-4D97-AF65-F5344CB8AC3E}">
        <p14:creationId xmlns:p14="http://schemas.microsoft.com/office/powerpoint/2010/main" val="1364096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tr-TR"/>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10/13/2024</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609600" y="1352550"/>
            <a:ext cx="8153400" cy="32766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Tree>
    <p:extLst>
      <p:ext uri="{BB962C8B-B14F-4D97-AF65-F5344CB8AC3E}">
        <p14:creationId xmlns:p14="http://schemas.microsoft.com/office/powerpoint/2010/main" val="277954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4" y="341830"/>
            <a:ext cx="8574087" cy="850462"/>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4" y="1183386"/>
            <a:ext cx="8576373" cy="103058"/>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tr-TR"/>
              <a:t>Click to edit Master title style</a:t>
            </a:r>
            <a:endParaRPr/>
          </a:p>
        </p:txBody>
      </p:sp>
      <p:sp>
        <p:nvSpPr>
          <p:cNvPr id="3" name="Content Placeholder 2"/>
          <p:cNvSpPr>
            <a:spLocks noGrp="1"/>
          </p:cNvSpPr>
          <p:nvPr>
            <p:ph idx="1"/>
          </p:nvPr>
        </p:nvSpPr>
        <p:spPr/>
        <p:txBody>
          <a:bodyPr/>
          <a:lstStyle>
            <a:lvl5pPr>
              <a:defRPr/>
            </a:lvl5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4" name="Date Placeholder 3"/>
          <p:cNvSpPr>
            <a:spLocks noGrp="1"/>
          </p:cNvSpPr>
          <p:nvPr>
            <p:ph type="dt" sz="half" idx="10"/>
          </p:nvPr>
        </p:nvSpPr>
        <p:spPr/>
        <p:txBody>
          <a:bodyPr/>
          <a:lstStyle/>
          <a:p>
            <a:fld id="{A1EBE2D9-44B2-C048-956A-95103A24A25F}" type="datetimeFigureOut">
              <a:rPr lang="en-US" smtClean="0"/>
              <a:t>10/13/2024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FEFE88B-A7C9-3746-85F5-E3603B81DB4D}" type="slidenum">
              <a:rPr lang="tr-TR" smtClean="0"/>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2" y="1597827"/>
            <a:ext cx="7772400" cy="1102519"/>
          </a:xfrm>
        </p:spPr>
        <p:txBody>
          <a:bodyPr/>
          <a:lstStyle/>
          <a:p>
            <a:r>
              <a:rPr lang="en-US"/>
              <a:t>Asıl başlık stili için tıklatın</a:t>
            </a:r>
            <a:endParaRPr lang="tr-TR"/>
          </a:p>
        </p:txBody>
      </p:sp>
      <p:sp>
        <p:nvSpPr>
          <p:cNvPr id="3" name="Alt Başlık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Asıl alt başlık stilini düzenlemek için tıklatın</a:t>
            </a:r>
            <a:endParaRPr lang="tr-TR"/>
          </a:p>
        </p:txBody>
      </p:sp>
      <p:sp>
        <p:nvSpPr>
          <p:cNvPr id="4" name="Veri Yer Tutucusu 3"/>
          <p:cNvSpPr>
            <a:spLocks noGrp="1"/>
          </p:cNvSpPr>
          <p:nvPr>
            <p:ph type="dt" sz="half" idx="10"/>
          </p:nvPr>
        </p:nvSpPr>
        <p:spPr/>
        <p:txBody>
          <a:bodyPr/>
          <a:lstStyle>
            <a:lvl1pPr>
              <a:defRPr/>
            </a:lvl1pPr>
          </a:lstStyle>
          <a:p>
            <a:endParaRPr lang="es-ES" altLang="tr-TR">
              <a:solidFill>
                <a:prstClr val="black"/>
              </a:solidFill>
              <a:latin typeface="Arial"/>
              <a:cs typeface="Arial"/>
            </a:endParaRPr>
          </a:p>
        </p:txBody>
      </p:sp>
      <p:sp>
        <p:nvSpPr>
          <p:cNvPr id="5" name="Altbilgi Yer Tutucusu 4"/>
          <p:cNvSpPr>
            <a:spLocks noGrp="1"/>
          </p:cNvSpPr>
          <p:nvPr>
            <p:ph type="ftr" sz="quarter" idx="11"/>
          </p:nvPr>
        </p:nvSpPr>
        <p:spPr/>
        <p:txBody>
          <a:bodyPr/>
          <a:lstStyle>
            <a:lvl1pPr>
              <a:defRPr/>
            </a:lvl1pPr>
          </a:lstStyle>
          <a:p>
            <a:endParaRPr lang="es-ES" altLang="tr-TR">
              <a:solidFill>
                <a:prstClr val="black"/>
              </a:solidFill>
              <a:latin typeface="Arial"/>
              <a:cs typeface="Arial"/>
            </a:endParaRPr>
          </a:p>
        </p:txBody>
      </p:sp>
      <p:sp>
        <p:nvSpPr>
          <p:cNvPr id="6" name="Slayt Numarası Yer Tutucusu 5"/>
          <p:cNvSpPr>
            <a:spLocks noGrp="1"/>
          </p:cNvSpPr>
          <p:nvPr>
            <p:ph type="sldNum" sz="quarter" idx="12"/>
          </p:nvPr>
        </p:nvSpPr>
        <p:spPr/>
        <p:txBody>
          <a:bodyPr/>
          <a:lstStyle>
            <a:lvl1pPr>
              <a:defRPr/>
            </a:lvl1pPr>
          </a:lstStyle>
          <a:p>
            <a:fld id="{AAEDA873-3358-4974-956F-DA585EA63522}" type="slidenum">
              <a:rPr lang="es-ES" altLang="tr-TR">
                <a:solidFill>
                  <a:prstClr val="black"/>
                </a:solidFill>
                <a:latin typeface="Arial"/>
                <a:cs typeface="Arial"/>
              </a:rPr>
              <a:pPr/>
              <a:t>‹#›</a:t>
            </a:fld>
            <a:endParaRPr lang="es-ES" altLang="tr-TR">
              <a:solidFill>
                <a:prstClr val="black"/>
              </a:solidFill>
              <a:latin typeface="Arial"/>
              <a:cs typeface="Arial"/>
            </a:endParaRPr>
          </a:p>
        </p:txBody>
      </p:sp>
    </p:spTree>
    <p:extLst>
      <p:ext uri="{BB962C8B-B14F-4D97-AF65-F5344CB8AC3E}">
        <p14:creationId xmlns:p14="http://schemas.microsoft.com/office/powerpoint/2010/main" val="2464481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US"/>
              <a:t>Asıl başlık stili için tıklatın</a:t>
            </a:r>
            <a:endParaRPr lang="tr-TR"/>
          </a:p>
        </p:txBody>
      </p:sp>
      <p:sp>
        <p:nvSpPr>
          <p:cNvPr id="3" name="İçerik Yer Tutucusu 2"/>
          <p:cNvSpPr>
            <a:spLocks noGrp="1"/>
          </p:cNvSpPr>
          <p:nvPr>
            <p:ph idx="1"/>
          </p:nvPr>
        </p:nvSpPr>
        <p:spPr/>
        <p:txBody>
          <a:bodyPr/>
          <a:lstStyle/>
          <a:p>
            <a:pPr lvl="0"/>
            <a:r>
              <a:rPr lang="en-US"/>
              <a:t>Asıl metin stillerini düzenlemek için tıklatın</a:t>
            </a:r>
          </a:p>
          <a:p>
            <a:pPr lvl="1"/>
            <a:r>
              <a:rPr lang="en-US"/>
              <a:t>İkinci düzey</a:t>
            </a:r>
          </a:p>
          <a:p>
            <a:pPr lvl="2"/>
            <a:r>
              <a:rPr lang="en-US"/>
              <a:t>Üçüncü düzey</a:t>
            </a:r>
          </a:p>
          <a:p>
            <a:pPr lvl="3"/>
            <a:r>
              <a:rPr lang="en-US"/>
              <a:t>Dördüncü düzey</a:t>
            </a:r>
          </a:p>
          <a:p>
            <a:pPr lvl="4"/>
            <a:r>
              <a:rPr lang="en-US"/>
              <a:t>Beşinci düzey</a:t>
            </a:r>
            <a:endParaRPr lang="tr-TR"/>
          </a:p>
        </p:txBody>
      </p:sp>
      <p:sp>
        <p:nvSpPr>
          <p:cNvPr id="4" name="Veri Yer Tutucusu 3"/>
          <p:cNvSpPr>
            <a:spLocks noGrp="1"/>
          </p:cNvSpPr>
          <p:nvPr>
            <p:ph type="dt" sz="half" idx="10"/>
          </p:nvPr>
        </p:nvSpPr>
        <p:spPr/>
        <p:txBody>
          <a:bodyPr/>
          <a:lstStyle>
            <a:lvl1pPr>
              <a:defRPr/>
            </a:lvl1pPr>
          </a:lstStyle>
          <a:p>
            <a:endParaRPr lang="es-ES" altLang="tr-TR">
              <a:solidFill>
                <a:prstClr val="black"/>
              </a:solidFill>
              <a:latin typeface="Arial"/>
              <a:cs typeface="Arial"/>
            </a:endParaRPr>
          </a:p>
        </p:txBody>
      </p:sp>
      <p:sp>
        <p:nvSpPr>
          <p:cNvPr id="5" name="Altbilgi Yer Tutucusu 4"/>
          <p:cNvSpPr>
            <a:spLocks noGrp="1"/>
          </p:cNvSpPr>
          <p:nvPr>
            <p:ph type="ftr" sz="quarter" idx="11"/>
          </p:nvPr>
        </p:nvSpPr>
        <p:spPr/>
        <p:txBody>
          <a:bodyPr/>
          <a:lstStyle>
            <a:lvl1pPr>
              <a:defRPr/>
            </a:lvl1pPr>
          </a:lstStyle>
          <a:p>
            <a:endParaRPr lang="es-ES" altLang="tr-TR">
              <a:solidFill>
                <a:prstClr val="black"/>
              </a:solidFill>
              <a:latin typeface="Arial"/>
              <a:cs typeface="Arial"/>
            </a:endParaRPr>
          </a:p>
        </p:txBody>
      </p:sp>
      <p:sp>
        <p:nvSpPr>
          <p:cNvPr id="6" name="Slayt Numarası Yer Tutucusu 5"/>
          <p:cNvSpPr>
            <a:spLocks noGrp="1"/>
          </p:cNvSpPr>
          <p:nvPr>
            <p:ph type="sldNum" sz="quarter" idx="12"/>
          </p:nvPr>
        </p:nvSpPr>
        <p:spPr/>
        <p:txBody>
          <a:bodyPr/>
          <a:lstStyle>
            <a:lvl1pPr>
              <a:defRPr/>
            </a:lvl1pPr>
          </a:lstStyle>
          <a:p>
            <a:fld id="{2CFF2D09-B93F-4998-A7E9-650C134F9E53}" type="slidenum">
              <a:rPr lang="es-ES" altLang="tr-TR">
                <a:solidFill>
                  <a:prstClr val="black"/>
                </a:solidFill>
                <a:latin typeface="Arial"/>
                <a:cs typeface="Arial"/>
              </a:rPr>
              <a:pPr/>
              <a:t>‹#›</a:t>
            </a:fld>
            <a:endParaRPr lang="es-ES" altLang="tr-TR">
              <a:solidFill>
                <a:prstClr val="black"/>
              </a:solidFill>
              <a:latin typeface="Arial"/>
              <a:cs typeface="Arial"/>
            </a:endParaRPr>
          </a:p>
        </p:txBody>
      </p:sp>
    </p:spTree>
    <p:extLst>
      <p:ext uri="{BB962C8B-B14F-4D97-AF65-F5344CB8AC3E}">
        <p14:creationId xmlns:p14="http://schemas.microsoft.com/office/powerpoint/2010/main" val="218258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4" y="3305176"/>
            <a:ext cx="7772400" cy="1021556"/>
          </a:xfrm>
        </p:spPr>
        <p:txBody>
          <a:bodyPr anchor="t"/>
          <a:lstStyle>
            <a:lvl1pPr algn="l">
              <a:defRPr sz="3000" b="1" cap="all"/>
            </a:lvl1pPr>
          </a:lstStyle>
          <a:p>
            <a:r>
              <a:rPr lang="en-US"/>
              <a:t>Asıl başlık stili için tıklatın</a:t>
            </a:r>
            <a:endParaRPr lang="tr-TR"/>
          </a:p>
        </p:txBody>
      </p:sp>
      <p:sp>
        <p:nvSpPr>
          <p:cNvPr id="3" name="Metin Yer Tutucusu 2"/>
          <p:cNvSpPr>
            <a:spLocks noGrp="1"/>
          </p:cNvSpPr>
          <p:nvPr>
            <p:ph type="body" idx="1"/>
          </p:nvPr>
        </p:nvSpPr>
        <p:spPr>
          <a:xfrm>
            <a:off x="722314" y="2180044"/>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s-ES" altLang="tr-TR">
              <a:solidFill>
                <a:prstClr val="black"/>
              </a:solidFill>
              <a:latin typeface="Arial"/>
              <a:cs typeface="Arial"/>
            </a:endParaRPr>
          </a:p>
        </p:txBody>
      </p:sp>
      <p:sp>
        <p:nvSpPr>
          <p:cNvPr id="5" name="Altbilgi Yer Tutucusu 4"/>
          <p:cNvSpPr>
            <a:spLocks noGrp="1"/>
          </p:cNvSpPr>
          <p:nvPr>
            <p:ph type="ftr" sz="quarter" idx="11"/>
          </p:nvPr>
        </p:nvSpPr>
        <p:spPr/>
        <p:txBody>
          <a:bodyPr/>
          <a:lstStyle>
            <a:lvl1pPr>
              <a:defRPr/>
            </a:lvl1pPr>
          </a:lstStyle>
          <a:p>
            <a:endParaRPr lang="es-ES" altLang="tr-TR">
              <a:solidFill>
                <a:prstClr val="black"/>
              </a:solidFill>
              <a:latin typeface="Arial"/>
              <a:cs typeface="Arial"/>
            </a:endParaRPr>
          </a:p>
        </p:txBody>
      </p:sp>
      <p:sp>
        <p:nvSpPr>
          <p:cNvPr id="6" name="Slayt Numarası Yer Tutucusu 5"/>
          <p:cNvSpPr>
            <a:spLocks noGrp="1"/>
          </p:cNvSpPr>
          <p:nvPr>
            <p:ph type="sldNum" sz="quarter" idx="12"/>
          </p:nvPr>
        </p:nvSpPr>
        <p:spPr/>
        <p:txBody>
          <a:bodyPr/>
          <a:lstStyle>
            <a:lvl1pPr>
              <a:defRPr/>
            </a:lvl1pPr>
          </a:lstStyle>
          <a:p>
            <a:fld id="{298BECBE-CD93-4769-8249-E1F416ADF3C5}" type="slidenum">
              <a:rPr lang="es-ES" altLang="tr-TR">
                <a:solidFill>
                  <a:prstClr val="black"/>
                </a:solidFill>
                <a:latin typeface="Arial"/>
                <a:cs typeface="Arial"/>
              </a:rPr>
              <a:pPr/>
              <a:t>‹#›</a:t>
            </a:fld>
            <a:endParaRPr lang="es-ES" altLang="tr-TR">
              <a:solidFill>
                <a:prstClr val="black"/>
              </a:solidFill>
              <a:latin typeface="Arial"/>
              <a:cs typeface="Arial"/>
            </a:endParaRPr>
          </a:p>
        </p:txBody>
      </p:sp>
    </p:spTree>
    <p:extLst>
      <p:ext uri="{BB962C8B-B14F-4D97-AF65-F5344CB8AC3E}">
        <p14:creationId xmlns:p14="http://schemas.microsoft.com/office/powerpoint/2010/main" val="489912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US"/>
              <a:t>Asıl başlık stili için tıklatın</a:t>
            </a:r>
            <a:endParaRPr lang="tr-TR"/>
          </a:p>
        </p:txBody>
      </p:sp>
      <p:sp>
        <p:nvSpPr>
          <p:cNvPr id="3" name="İçerik Yer Tutucusu 2"/>
          <p:cNvSpPr>
            <a:spLocks noGrp="1"/>
          </p:cNvSpPr>
          <p:nvPr>
            <p:ph sz="half" idx="1"/>
          </p:nvPr>
        </p:nvSpPr>
        <p:spPr>
          <a:xfrm>
            <a:off x="457206" y="1200160"/>
            <a:ext cx="4038601"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Asıl metin stillerini düzenlemek için tıklatın</a:t>
            </a:r>
          </a:p>
          <a:p>
            <a:pPr lvl="1"/>
            <a:r>
              <a:rPr lang="en-US"/>
              <a:t>İkinci düzey</a:t>
            </a:r>
          </a:p>
          <a:p>
            <a:pPr lvl="2"/>
            <a:r>
              <a:rPr lang="en-US"/>
              <a:t>Üçüncü düzey</a:t>
            </a:r>
          </a:p>
          <a:p>
            <a:pPr lvl="3"/>
            <a:r>
              <a:rPr lang="en-US"/>
              <a:t>Dördüncü düzey</a:t>
            </a:r>
          </a:p>
          <a:p>
            <a:pPr lvl="4"/>
            <a:r>
              <a:rPr lang="en-US"/>
              <a:t>Beşinci düzey</a:t>
            </a:r>
            <a:endParaRPr lang="tr-TR"/>
          </a:p>
        </p:txBody>
      </p:sp>
      <p:sp>
        <p:nvSpPr>
          <p:cNvPr id="4" name="İçerik Yer Tutucusu 3"/>
          <p:cNvSpPr>
            <a:spLocks noGrp="1"/>
          </p:cNvSpPr>
          <p:nvPr>
            <p:ph sz="half" idx="2"/>
          </p:nvPr>
        </p:nvSpPr>
        <p:spPr>
          <a:xfrm>
            <a:off x="4648207" y="1200160"/>
            <a:ext cx="4038601"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Asıl metin stillerini düzenlemek için tıklatın</a:t>
            </a:r>
          </a:p>
          <a:p>
            <a:pPr lvl="1"/>
            <a:r>
              <a:rPr lang="en-US"/>
              <a:t>İkinci düzey</a:t>
            </a:r>
          </a:p>
          <a:p>
            <a:pPr lvl="2"/>
            <a:r>
              <a:rPr lang="en-US"/>
              <a:t>Üçüncü düzey</a:t>
            </a:r>
          </a:p>
          <a:p>
            <a:pPr lvl="3"/>
            <a:r>
              <a:rPr lang="en-US"/>
              <a:t>Dördüncü düzey</a:t>
            </a:r>
          </a:p>
          <a:p>
            <a:pPr lvl="4"/>
            <a:r>
              <a:rPr lang="en-US"/>
              <a:t>Beşinci düzey</a:t>
            </a:r>
            <a:endParaRPr lang="tr-TR"/>
          </a:p>
        </p:txBody>
      </p:sp>
      <p:sp>
        <p:nvSpPr>
          <p:cNvPr id="5" name="Veri Yer Tutucusu 4"/>
          <p:cNvSpPr>
            <a:spLocks noGrp="1"/>
          </p:cNvSpPr>
          <p:nvPr>
            <p:ph type="dt" sz="half" idx="10"/>
          </p:nvPr>
        </p:nvSpPr>
        <p:spPr/>
        <p:txBody>
          <a:bodyPr/>
          <a:lstStyle>
            <a:lvl1pPr>
              <a:defRPr/>
            </a:lvl1pPr>
          </a:lstStyle>
          <a:p>
            <a:endParaRPr lang="es-ES" altLang="tr-TR">
              <a:solidFill>
                <a:prstClr val="black"/>
              </a:solidFill>
              <a:latin typeface="Arial"/>
              <a:cs typeface="Arial"/>
            </a:endParaRPr>
          </a:p>
        </p:txBody>
      </p:sp>
      <p:sp>
        <p:nvSpPr>
          <p:cNvPr id="6" name="Altbilgi Yer Tutucusu 5"/>
          <p:cNvSpPr>
            <a:spLocks noGrp="1"/>
          </p:cNvSpPr>
          <p:nvPr>
            <p:ph type="ftr" sz="quarter" idx="11"/>
          </p:nvPr>
        </p:nvSpPr>
        <p:spPr/>
        <p:txBody>
          <a:bodyPr/>
          <a:lstStyle>
            <a:lvl1pPr>
              <a:defRPr/>
            </a:lvl1pPr>
          </a:lstStyle>
          <a:p>
            <a:endParaRPr lang="es-ES" altLang="tr-TR">
              <a:solidFill>
                <a:prstClr val="black"/>
              </a:solidFill>
              <a:latin typeface="Arial"/>
              <a:cs typeface="Arial"/>
            </a:endParaRPr>
          </a:p>
        </p:txBody>
      </p:sp>
      <p:sp>
        <p:nvSpPr>
          <p:cNvPr id="7" name="Slayt Numarası Yer Tutucusu 6"/>
          <p:cNvSpPr>
            <a:spLocks noGrp="1"/>
          </p:cNvSpPr>
          <p:nvPr>
            <p:ph type="sldNum" sz="quarter" idx="12"/>
          </p:nvPr>
        </p:nvSpPr>
        <p:spPr/>
        <p:txBody>
          <a:bodyPr/>
          <a:lstStyle>
            <a:lvl1pPr>
              <a:defRPr/>
            </a:lvl1pPr>
          </a:lstStyle>
          <a:p>
            <a:fld id="{0866D47E-7DA5-4C73-8580-C19A7C43578D}" type="slidenum">
              <a:rPr lang="es-ES" altLang="tr-TR">
                <a:solidFill>
                  <a:prstClr val="black"/>
                </a:solidFill>
                <a:latin typeface="Arial"/>
                <a:cs typeface="Arial"/>
              </a:rPr>
              <a:pPr/>
              <a:t>‹#›</a:t>
            </a:fld>
            <a:endParaRPr lang="es-ES" altLang="tr-TR">
              <a:solidFill>
                <a:prstClr val="black"/>
              </a:solidFill>
              <a:latin typeface="Arial"/>
              <a:cs typeface="Arial"/>
            </a:endParaRPr>
          </a:p>
        </p:txBody>
      </p:sp>
    </p:spTree>
    <p:extLst>
      <p:ext uri="{BB962C8B-B14F-4D97-AF65-F5344CB8AC3E}">
        <p14:creationId xmlns:p14="http://schemas.microsoft.com/office/powerpoint/2010/main" val="2824798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en-US"/>
              <a:t>Asıl başlık stili için tıklatın</a:t>
            </a:r>
            <a:endParaRPr lang="tr-TR"/>
          </a:p>
        </p:txBody>
      </p:sp>
      <p:sp>
        <p:nvSpPr>
          <p:cNvPr id="3" name="Metin Yer Tutucusu 2"/>
          <p:cNvSpPr>
            <a:spLocks noGrp="1"/>
          </p:cNvSpPr>
          <p:nvPr>
            <p:ph type="body" idx="1"/>
          </p:nvPr>
        </p:nvSpPr>
        <p:spPr>
          <a:xfrm>
            <a:off x="457206" y="1151340"/>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Asıl metin stillerini düzenlemek için tıklatın</a:t>
            </a:r>
          </a:p>
        </p:txBody>
      </p:sp>
      <p:sp>
        <p:nvSpPr>
          <p:cNvPr id="4" name="İçerik Yer Tutucusu 3"/>
          <p:cNvSpPr>
            <a:spLocks noGrp="1"/>
          </p:cNvSpPr>
          <p:nvPr>
            <p:ph sz="half" idx="2"/>
          </p:nvPr>
        </p:nvSpPr>
        <p:spPr>
          <a:xfrm>
            <a:off x="457206"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Asıl metin stillerini düzenlemek için tıklatın</a:t>
            </a:r>
          </a:p>
          <a:p>
            <a:pPr lvl="1"/>
            <a:r>
              <a:rPr lang="en-US"/>
              <a:t>İkinci düzey</a:t>
            </a:r>
          </a:p>
          <a:p>
            <a:pPr lvl="2"/>
            <a:r>
              <a:rPr lang="en-US"/>
              <a:t>Üçüncü düzey</a:t>
            </a:r>
          </a:p>
          <a:p>
            <a:pPr lvl="3"/>
            <a:r>
              <a:rPr lang="en-US"/>
              <a:t>Dördüncü düzey</a:t>
            </a:r>
          </a:p>
          <a:p>
            <a:pPr lvl="4"/>
            <a:r>
              <a:rPr lang="en-US"/>
              <a:t>Beşinci düzey</a:t>
            </a:r>
            <a:endParaRPr lang="tr-TR"/>
          </a:p>
        </p:txBody>
      </p:sp>
      <p:sp>
        <p:nvSpPr>
          <p:cNvPr id="5" name="Metin Yer Tutucusu 4"/>
          <p:cNvSpPr>
            <a:spLocks noGrp="1"/>
          </p:cNvSpPr>
          <p:nvPr>
            <p:ph type="body" sz="quarter" idx="3"/>
          </p:nvPr>
        </p:nvSpPr>
        <p:spPr>
          <a:xfrm>
            <a:off x="4645042" y="1151340"/>
            <a:ext cx="4041774"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Asıl metin stillerini düzenlemek için tıklatın</a:t>
            </a:r>
          </a:p>
        </p:txBody>
      </p:sp>
      <p:sp>
        <p:nvSpPr>
          <p:cNvPr id="6" name="İçerik Yer Tutucusu 5"/>
          <p:cNvSpPr>
            <a:spLocks noGrp="1"/>
          </p:cNvSpPr>
          <p:nvPr>
            <p:ph sz="quarter" idx="4"/>
          </p:nvPr>
        </p:nvSpPr>
        <p:spPr>
          <a:xfrm>
            <a:off x="4645042" y="1631156"/>
            <a:ext cx="4041774"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Asıl metin stillerini düzenlemek için tıklatın</a:t>
            </a:r>
          </a:p>
          <a:p>
            <a:pPr lvl="1"/>
            <a:r>
              <a:rPr lang="en-US"/>
              <a:t>İkinci düzey</a:t>
            </a:r>
          </a:p>
          <a:p>
            <a:pPr lvl="2"/>
            <a:r>
              <a:rPr lang="en-US"/>
              <a:t>Üçüncü düzey</a:t>
            </a:r>
          </a:p>
          <a:p>
            <a:pPr lvl="3"/>
            <a:r>
              <a:rPr lang="en-US"/>
              <a:t>Dördüncü düzey</a:t>
            </a:r>
          </a:p>
          <a:p>
            <a:pPr lvl="4"/>
            <a:r>
              <a:rPr lang="en-US"/>
              <a:t>Beşinci düzey</a:t>
            </a:r>
            <a:endParaRPr lang="tr-TR"/>
          </a:p>
        </p:txBody>
      </p:sp>
      <p:sp>
        <p:nvSpPr>
          <p:cNvPr id="7" name="Veri Yer Tutucusu 6"/>
          <p:cNvSpPr>
            <a:spLocks noGrp="1"/>
          </p:cNvSpPr>
          <p:nvPr>
            <p:ph type="dt" sz="half" idx="10"/>
          </p:nvPr>
        </p:nvSpPr>
        <p:spPr/>
        <p:txBody>
          <a:bodyPr/>
          <a:lstStyle>
            <a:lvl1pPr>
              <a:defRPr/>
            </a:lvl1pPr>
          </a:lstStyle>
          <a:p>
            <a:endParaRPr lang="es-ES" altLang="tr-TR">
              <a:solidFill>
                <a:prstClr val="black"/>
              </a:solidFill>
              <a:latin typeface="Arial"/>
              <a:cs typeface="Arial"/>
            </a:endParaRPr>
          </a:p>
        </p:txBody>
      </p:sp>
      <p:sp>
        <p:nvSpPr>
          <p:cNvPr id="8" name="Altbilgi Yer Tutucusu 7"/>
          <p:cNvSpPr>
            <a:spLocks noGrp="1"/>
          </p:cNvSpPr>
          <p:nvPr>
            <p:ph type="ftr" sz="quarter" idx="11"/>
          </p:nvPr>
        </p:nvSpPr>
        <p:spPr/>
        <p:txBody>
          <a:bodyPr/>
          <a:lstStyle>
            <a:lvl1pPr>
              <a:defRPr/>
            </a:lvl1pPr>
          </a:lstStyle>
          <a:p>
            <a:endParaRPr lang="es-ES" altLang="tr-TR">
              <a:solidFill>
                <a:prstClr val="black"/>
              </a:solidFill>
              <a:latin typeface="Arial"/>
              <a:cs typeface="Arial"/>
            </a:endParaRPr>
          </a:p>
        </p:txBody>
      </p:sp>
      <p:sp>
        <p:nvSpPr>
          <p:cNvPr id="9" name="Slayt Numarası Yer Tutucusu 8"/>
          <p:cNvSpPr>
            <a:spLocks noGrp="1"/>
          </p:cNvSpPr>
          <p:nvPr>
            <p:ph type="sldNum" sz="quarter" idx="12"/>
          </p:nvPr>
        </p:nvSpPr>
        <p:spPr/>
        <p:txBody>
          <a:bodyPr/>
          <a:lstStyle>
            <a:lvl1pPr>
              <a:defRPr/>
            </a:lvl1pPr>
          </a:lstStyle>
          <a:p>
            <a:fld id="{7986FA10-E725-4330-BA9A-68575189ACF3}" type="slidenum">
              <a:rPr lang="es-ES" altLang="tr-TR">
                <a:solidFill>
                  <a:prstClr val="black"/>
                </a:solidFill>
                <a:latin typeface="Arial"/>
                <a:cs typeface="Arial"/>
              </a:rPr>
              <a:pPr/>
              <a:t>‹#›</a:t>
            </a:fld>
            <a:endParaRPr lang="es-ES" altLang="tr-TR">
              <a:solidFill>
                <a:prstClr val="black"/>
              </a:solidFill>
              <a:latin typeface="Arial"/>
              <a:cs typeface="Arial"/>
            </a:endParaRPr>
          </a:p>
        </p:txBody>
      </p:sp>
    </p:spTree>
    <p:extLst>
      <p:ext uri="{BB962C8B-B14F-4D97-AF65-F5344CB8AC3E}">
        <p14:creationId xmlns:p14="http://schemas.microsoft.com/office/powerpoint/2010/main" val="3138342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US"/>
              <a:t>Asıl başlık stili için tıklatın</a:t>
            </a:r>
            <a:endParaRPr lang="tr-TR"/>
          </a:p>
        </p:txBody>
      </p:sp>
      <p:sp>
        <p:nvSpPr>
          <p:cNvPr id="3" name="Veri Yer Tutucusu 2"/>
          <p:cNvSpPr>
            <a:spLocks noGrp="1"/>
          </p:cNvSpPr>
          <p:nvPr>
            <p:ph type="dt" sz="half" idx="10"/>
          </p:nvPr>
        </p:nvSpPr>
        <p:spPr/>
        <p:txBody>
          <a:bodyPr/>
          <a:lstStyle>
            <a:lvl1pPr>
              <a:defRPr/>
            </a:lvl1pPr>
          </a:lstStyle>
          <a:p>
            <a:endParaRPr lang="es-ES" altLang="tr-TR">
              <a:solidFill>
                <a:prstClr val="black"/>
              </a:solidFill>
              <a:latin typeface="Arial"/>
              <a:cs typeface="Arial"/>
            </a:endParaRPr>
          </a:p>
        </p:txBody>
      </p:sp>
      <p:sp>
        <p:nvSpPr>
          <p:cNvPr id="4" name="Altbilgi Yer Tutucusu 3"/>
          <p:cNvSpPr>
            <a:spLocks noGrp="1"/>
          </p:cNvSpPr>
          <p:nvPr>
            <p:ph type="ftr" sz="quarter" idx="11"/>
          </p:nvPr>
        </p:nvSpPr>
        <p:spPr/>
        <p:txBody>
          <a:bodyPr/>
          <a:lstStyle>
            <a:lvl1pPr>
              <a:defRPr/>
            </a:lvl1pPr>
          </a:lstStyle>
          <a:p>
            <a:endParaRPr lang="es-ES" altLang="tr-TR">
              <a:solidFill>
                <a:prstClr val="black"/>
              </a:solidFill>
              <a:latin typeface="Arial"/>
              <a:cs typeface="Arial"/>
            </a:endParaRPr>
          </a:p>
        </p:txBody>
      </p:sp>
      <p:sp>
        <p:nvSpPr>
          <p:cNvPr id="5" name="Slayt Numarası Yer Tutucusu 4"/>
          <p:cNvSpPr>
            <a:spLocks noGrp="1"/>
          </p:cNvSpPr>
          <p:nvPr>
            <p:ph type="sldNum" sz="quarter" idx="12"/>
          </p:nvPr>
        </p:nvSpPr>
        <p:spPr/>
        <p:txBody>
          <a:bodyPr/>
          <a:lstStyle>
            <a:lvl1pPr>
              <a:defRPr/>
            </a:lvl1pPr>
          </a:lstStyle>
          <a:p>
            <a:fld id="{55CF821B-A49F-4D00-B810-22651373D631}" type="slidenum">
              <a:rPr lang="es-ES" altLang="tr-TR">
                <a:solidFill>
                  <a:prstClr val="black"/>
                </a:solidFill>
                <a:latin typeface="Arial"/>
                <a:cs typeface="Arial"/>
              </a:rPr>
              <a:pPr/>
              <a:t>‹#›</a:t>
            </a:fld>
            <a:endParaRPr lang="es-ES" altLang="tr-TR">
              <a:solidFill>
                <a:prstClr val="black"/>
              </a:solidFill>
              <a:latin typeface="Arial"/>
              <a:cs typeface="Arial"/>
            </a:endParaRPr>
          </a:p>
        </p:txBody>
      </p:sp>
    </p:spTree>
    <p:extLst>
      <p:ext uri="{BB962C8B-B14F-4D97-AF65-F5344CB8AC3E}">
        <p14:creationId xmlns:p14="http://schemas.microsoft.com/office/powerpoint/2010/main" val="1507722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s-ES" altLang="tr-TR">
              <a:solidFill>
                <a:prstClr val="black"/>
              </a:solidFill>
              <a:latin typeface="Arial"/>
              <a:cs typeface="Arial"/>
            </a:endParaRPr>
          </a:p>
        </p:txBody>
      </p:sp>
      <p:sp>
        <p:nvSpPr>
          <p:cNvPr id="3" name="Altbilgi Yer Tutucusu 2"/>
          <p:cNvSpPr>
            <a:spLocks noGrp="1"/>
          </p:cNvSpPr>
          <p:nvPr>
            <p:ph type="ftr" sz="quarter" idx="11"/>
          </p:nvPr>
        </p:nvSpPr>
        <p:spPr/>
        <p:txBody>
          <a:bodyPr/>
          <a:lstStyle>
            <a:lvl1pPr>
              <a:defRPr/>
            </a:lvl1pPr>
          </a:lstStyle>
          <a:p>
            <a:endParaRPr lang="es-ES" altLang="tr-TR">
              <a:solidFill>
                <a:prstClr val="black"/>
              </a:solidFill>
              <a:latin typeface="Arial"/>
              <a:cs typeface="Arial"/>
            </a:endParaRPr>
          </a:p>
        </p:txBody>
      </p:sp>
      <p:sp>
        <p:nvSpPr>
          <p:cNvPr id="4" name="Slayt Numarası Yer Tutucusu 3"/>
          <p:cNvSpPr>
            <a:spLocks noGrp="1"/>
          </p:cNvSpPr>
          <p:nvPr>
            <p:ph type="sldNum" sz="quarter" idx="12"/>
          </p:nvPr>
        </p:nvSpPr>
        <p:spPr/>
        <p:txBody>
          <a:bodyPr/>
          <a:lstStyle>
            <a:lvl1pPr>
              <a:defRPr/>
            </a:lvl1pPr>
          </a:lstStyle>
          <a:p>
            <a:fld id="{34F1A11C-49A7-41CF-9F77-F861C5E6C79C}" type="slidenum">
              <a:rPr lang="es-ES" altLang="tr-TR">
                <a:solidFill>
                  <a:prstClr val="black"/>
                </a:solidFill>
                <a:latin typeface="Arial"/>
                <a:cs typeface="Arial"/>
              </a:rPr>
              <a:pPr/>
              <a:t>‹#›</a:t>
            </a:fld>
            <a:endParaRPr lang="es-ES" altLang="tr-TR">
              <a:solidFill>
                <a:prstClr val="black"/>
              </a:solidFill>
              <a:latin typeface="Arial"/>
              <a:cs typeface="Arial"/>
            </a:endParaRPr>
          </a:p>
        </p:txBody>
      </p:sp>
    </p:spTree>
    <p:extLst>
      <p:ext uri="{BB962C8B-B14F-4D97-AF65-F5344CB8AC3E}">
        <p14:creationId xmlns:p14="http://schemas.microsoft.com/office/powerpoint/2010/main" val="521856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19" y="204792"/>
            <a:ext cx="3008313" cy="871538"/>
          </a:xfrm>
        </p:spPr>
        <p:txBody>
          <a:bodyPr anchor="b"/>
          <a:lstStyle>
            <a:lvl1pPr algn="l">
              <a:defRPr sz="1500" b="1"/>
            </a:lvl1pPr>
          </a:lstStyle>
          <a:p>
            <a:r>
              <a:rPr lang="en-US"/>
              <a:t>Asıl başlık stili için tıklatın</a:t>
            </a:r>
            <a:endParaRPr lang="tr-TR"/>
          </a:p>
        </p:txBody>
      </p:sp>
      <p:sp>
        <p:nvSpPr>
          <p:cNvPr id="3" name="İçerik Yer Tutucusu 2"/>
          <p:cNvSpPr>
            <a:spLocks noGrp="1"/>
          </p:cNvSpPr>
          <p:nvPr>
            <p:ph idx="1"/>
          </p:nvPr>
        </p:nvSpPr>
        <p:spPr>
          <a:xfrm>
            <a:off x="3575069" y="204800"/>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Asıl metin stillerini düzenlemek için tıklatın</a:t>
            </a:r>
          </a:p>
          <a:p>
            <a:pPr lvl="1"/>
            <a:r>
              <a:rPr lang="en-US"/>
              <a:t>İkinci düzey</a:t>
            </a:r>
          </a:p>
          <a:p>
            <a:pPr lvl="2"/>
            <a:r>
              <a:rPr lang="en-US"/>
              <a:t>Üçüncü düzey</a:t>
            </a:r>
          </a:p>
          <a:p>
            <a:pPr lvl="3"/>
            <a:r>
              <a:rPr lang="en-US"/>
              <a:t>Dördüncü düzey</a:t>
            </a:r>
          </a:p>
          <a:p>
            <a:pPr lvl="4"/>
            <a:r>
              <a:rPr lang="en-US"/>
              <a:t>Beşinci düzey</a:t>
            </a:r>
            <a:endParaRPr lang="tr-TR"/>
          </a:p>
        </p:txBody>
      </p:sp>
      <p:sp>
        <p:nvSpPr>
          <p:cNvPr id="4" name="Metin Yer Tutucusu 3"/>
          <p:cNvSpPr>
            <a:spLocks noGrp="1"/>
          </p:cNvSpPr>
          <p:nvPr>
            <p:ph type="body" sz="half" idx="2"/>
          </p:nvPr>
        </p:nvSpPr>
        <p:spPr>
          <a:xfrm>
            <a:off x="457219" y="1076333"/>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s-ES" altLang="tr-TR">
              <a:solidFill>
                <a:prstClr val="black"/>
              </a:solidFill>
              <a:latin typeface="Arial"/>
              <a:cs typeface="Arial"/>
            </a:endParaRPr>
          </a:p>
        </p:txBody>
      </p:sp>
      <p:sp>
        <p:nvSpPr>
          <p:cNvPr id="6" name="Altbilgi Yer Tutucusu 5"/>
          <p:cNvSpPr>
            <a:spLocks noGrp="1"/>
          </p:cNvSpPr>
          <p:nvPr>
            <p:ph type="ftr" sz="quarter" idx="11"/>
          </p:nvPr>
        </p:nvSpPr>
        <p:spPr/>
        <p:txBody>
          <a:bodyPr/>
          <a:lstStyle>
            <a:lvl1pPr>
              <a:defRPr/>
            </a:lvl1pPr>
          </a:lstStyle>
          <a:p>
            <a:endParaRPr lang="es-ES" altLang="tr-TR">
              <a:solidFill>
                <a:prstClr val="black"/>
              </a:solidFill>
              <a:latin typeface="Arial"/>
              <a:cs typeface="Arial"/>
            </a:endParaRPr>
          </a:p>
        </p:txBody>
      </p:sp>
      <p:sp>
        <p:nvSpPr>
          <p:cNvPr id="7" name="Slayt Numarası Yer Tutucusu 6"/>
          <p:cNvSpPr>
            <a:spLocks noGrp="1"/>
          </p:cNvSpPr>
          <p:nvPr>
            <p:ph type="sldNum" sz="quarter" idx="12"/>
          </p:nvPr>
        </p:nvSpPr>
        <p:spPr/>
        <p:txBody>
          <a:bodyPr/>
          <a:lstStyle>
            <a:lvl1pPr>
              <a:defRPr/>
            </a:lvl1pPr>
          </a:lstStyle>
          <a:p>
            <a:fld id="{8DF2BA78-CB93-4D74-97FE-DB1AC4CE60CD}" type="slidenum">
              <a:rPr lang="es-ES" altLang="tr-TR">
                <a:solidFill>
                  <a:prstClr val="black"/>
                </a:solidFill>
                <a:latin typeface="Arial"/>
                <a:cs typeface="Arial"/>
              </a:rPr>
              <a:pPr/>
              <a:t>‹#›</a:t>
            </a:fld>
            <a:endParaRPr lang="es-ES" altLang="tr-TR">
              <a:solidFill>
                <a:prstClr val="black"/>
              </a:solidFill>
              <a:latin typeface="Arial"/>
              <a:cs typeface="Arial"/>
            </a:endParaRPr>
          </a:p>
        </p:txBody>
      </p:sp>
    </p:spTree>
    <p:extLst>
      <p:ext uri="{BB962C8B-B14F-4D97-AF65-F5344CB8AC3E}">
        <p14:creationId xmlns:p14="http://schemas.microsoft.com/office/powerpoint/2010/main" val="472764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3600451"/>
            <a:ext cx="5486400" cy="425054"/>
          </a:xfrm>
        </p:spPr>
        <p:txBody>
          <a:bodyPr anchor="b"/>
          <a:lstStyle>
            <a:lvl1pPr algn="l">
              <a:defRPr sz="1500" b="1"/>
            </a:lvl1pPr>
          </a:lstStyle>
          <a:p>
            <a:r>
              <a:rPr lang="en-US"/>
              <a:t>Asıl başlık stili için tıklatın</a:t>
            </a:r>
            <a:endParaRPr lang="tr-TR"/>
          </a:p>
        </p:txBody>
      </p:sp>
      <p:sp>
        <p:nvSpPr>
          <p:cNvPr id="3" name="Resim Yer Tutucusu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p:nvPr>
        </p:nvSpPr>
        <p:spPr>
          <a:xfrm>
            <a:off x="1792288" y="4025506"/>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s-ES" altLang="tr-TR">
              <a:solidFill>
                <a:prstClr val="black"/>
              </a:solidFill>
              <a:latin typeface="Arial"/>
              <a:cs typeface="Arial"/>
            </a:endParaRPr>
          </a:p>
        </p:txBody>
      </p:sp>
      <p:sp>
        <p:nvSpPr>
          <p:cNvPr id="6" name="Altbilgi Yer Tutucusu 5"/>
          <p:cNvSpPr>
            <a:spLocks noGrp="1"/>
          </p:cNvSpPr>
          <p:nvPr>
            <p:ph type="ftr" sz="quarter" idx="11"/>
          </p:nvPr>
        </p:nvSpPr>
        <p:spPr/>
        <p:txBody>
          <a:bodyPr/>
          <a:lstStyle>
            <a:lvl1pPr>
              <a:defRPr/>
            </a:lvl1pPr>
          </a:lstStyle>
          <a:p>
            <a:endParaRPr lang="es-ES" altLang="tr-TR">
              <a:solidFill>
                <a:prstClr val="black"/>
              </a:solidFill>
              <a:latin typeface="Arial"/>
              <a:cs typeface="Arial"/>
            </a:endParaRPr>
          </a:p>
        </p:txBody>
      </p:sp>
      <p:sp>
        <p:nvSpPr>
          <p:cNvPr id="7" name="Slayt Numarası Yer Tutucusu 6"/>
          <p:cNvSpPr>
            <a:spLocks noGrp="1"/>
          </p:cNvSpPr>
          <p:nvPr>
            <p:ph type="sldNum" sz="quarter" idx="12"/>
          </p:nvPr>
        </p:nvSpPr>
        <p:spPr/>
        <p:txBody>
          <a:bodyPr/>
          <a:lstStyle>
            <a:lvl1pPr>
              <a:defRPr/>
            </a:lvl1pPr>
          </a:lstStyle>
          <a:p>
            <a:fld id="{8394DFAF-5CBE-4ED0-91D5-475E6943E1C9}" type="slidenum">
              <a:rPr lang="es-ES" altLang="tr-TR">
                <a:solidFill>
                  <a:prstClr val="black"/>
                </a:solidFill>
                <a:latin typeface="Arial"/>
                <a:cs typeface="Arial"/>
              </a:rPr>
              <a:pPr/>
              <a:t>‹#›</a:t>
            </a:fld>
            <a:endParaRPr lang="es-ES" altLang="tr-TR">
              <a:solidFill>
                <a:prstClr val="black"/>
              </a:solidFill>
              <a:latin typeface="Arial"/>
              <a:cs typeface="Arial"/>
            </a:endParaRPr>
          </a:p>
        </p:txBody>
      </p:sp>
    </p:spTree>
    <p:extLst>
      <p:ext uri="{BB962C8B-B14F-4D97-AF65-F5344CB8AC3E}">
        <p14:creationId xmlns:p14="http://schemas.microsoft.com/office/powerpoint/2010/main" val="3039286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US"/>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en-US"/>
              <a:t>Asıl metin stillerini düzenlemek için tıklatın</a:t>
            </a:r>
          </a:p>
          <a:p>
            <a:pPr lvl="1"/>
            <a:r>
              <a:rPr lang="en-US"/>
              <a:t>İkinci düzey</a:t>
            </a:r>
          </a:p>
          <a:p>
            <a:pPr lvl="2"/>
            <a:r>
              <a:rPr lang="en-US"/>
              <a:t>Üçüncü düzey</a:t>
            </a:r>
          </a:p>
          <a:p>
            <a:pPr lvl="3"/>
            <a:r>
              <a:rPr lang="en-US"/>
              <a:t>Dördüncü düzey</a:t>
            </a:r>
          </a:p>
          <a:p>
            <a:pPr lvl="4"/>
            <a:r>
              <a:rPr lang="en-US"/>
              <a:t>Beşinci düzey</a:t>
            </a:r>
            <a:endParaRPr lang="tr-TR"/>
          </a:p>
        </p:txBody>
      </p:sp>
      <p:sp>
        <p:nvSpPr>
          <p:cNvPr id="4" name="Veri Yer Tutucusu 3"/>
          <p:cNvSpPr>
            <a:spLocks noGrp="1"/>
          </p:cNvSpPr>
          <p:nvPr>
            <p:ph type="dt" sz="half" idx="10"/>
          </p:nvPr>
        </p:nvSpPr>
        <p:spPr/>
        <p:txBody>
          <a:bodyPr/>
          <a:lstStyle>
            <a:lvl1pPr>
              <a:defRPr/>
            </a:lvl1pPr>
          </a:lstStyle>
          <a:p>
            <a:endParaRPr lang="es-ES" altLang="tr-TR">
              <a:solidFill>
                <a:prstClr val="black"/>
              </a:solidFill>
              <a:latin typeface="Arial"/>
              <a:cs typeface="Arial"/>
            </a:endParaRPr>
          </a:p>
        </p:txBody>
      </p:sp>
      <p:sp>
        <p:nvSpPr>
          <p:cNvPr id="5" name="Altbilgi Yer Tutucusu 4"/>
          <p:cNvSpPr>
            <a:spLocks noGrp="1"/>
          </p:cNvSpPr>
          <p:nvPr>
            <p:ph type="ftr" sz="quarter" idx="11"/>
          </p:nvPr>
        </p:nvSpPr>
        <p:spPr/>
        <p:txBody>
          <a:bodyPr/>
          <a:lstStyle>
            <a:lvl1pPr>
              <a:defRPr/>
            </a:lvl1pPr>
          </a:lstStyle>
          <a:p>
            <a:endParaRPr lang="es-ES" altLang="tr-TR">
              <a:solidFill>
                <a:prstClr val="black"/>
              </a:solidFill>
              <a:latin typeface="Arial"/>
              <a:cs typeface="Arial"/>
            </a:endParaRPr>
          </a:p>
        </p:txBody>
      </p:sp>
      <p:sp>
        <p:nvSpPr>
          <p:cNvPr id="6" name="Slayt Numarası Yer Tutucusu 5"/>
          <p:cNvSpPr>
            <a:spLocks noGrp="1"/>
          </p:cNvSpPr>
          <p:nvPr>
            <p:ph type="sldNum" sz="quarter" idx="12"/>
          </p:nvPr>
        </p:nvSpPr>
        <p:spPr/>
        <p:txBody>
          <a:bodyPr/>
          <a:lstStyle>
            <a:lvl1pPr>
              <a:defRPr/>
            </a:lvl1pPr>
          </a:lstStyle>
          <a:p>
            <a:fld id="{60E9564E-E422-4139-8BB6-5F06B28D1BFC}" type="slidenum">
              <a:rPr lang="es-ES" altLang="tr-TR">
                <a:solidFill>
                  <a:prstClr val="black"/>
                </a:solidFill>
                <a:latin typeface="Arial"/>
                <a:cs typeface="Arial"/>
              </a:rPr>
              <a:pPr/>
              <a:t>‹#›</a:t>
            </a:fld>
            <a:endParaRPr lang="es-ES" altLang="tr-TR">
              <a:solidFill>
                <a:prstClr val="black"/>
              </a:solidFill>
              <a:latin typeface="Arial"/>
              <a:cs typeface="Arial"/>
            </a:endParaRPr>
          </a:p>
        </p:txBody>
      </p:sp>
    </p:spTree>
    <p:extLst>
      <p:ext uri="{BB962C8B-B14F-4D97-AF65-F5344CB8AC3E}">
        <p14:creationId xmlns:p14="http://schemas.microsoft.com/office/powerpoint/2010/main" val="12045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4" y="333546"/>
            <a:ext cx="8574087" cy="1101328"/>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A1EBE2D9-44B2-C048-956A-95103A24A25F}" type="datetimeFigureOut">
              <a:rPr lang="en-US" smtClean="0"/>
              <a:t>10/13/2024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FEFE88B-A7C9-3746-85F5-E3603B81DB4D}" type="slidenum">
              <a:rPr lang="tr-TR" smtClean="0"/>
              <a:t>‹#›</a:t>
            </a:fld>
            <a:endParaRPr lang="tr-TR"/>
          </a:p>
        </p:txBody>
      </p:sp>
      <p:sp>
        <p:nvSpPr>
          <p:cNvPr id="8" name="Picture Placeholder 7"/>
          <p:cNvSpPr>
            <a:spLocks noGrp="1"/>
          </p:cNvSpPr>
          <p:nvPr>
            <p:ph type="pic" sz="quarter" idx="13"/>
          </p:nvPr>
        </p:nvSpPr>
        <p:spPr>
          <a:xfrm>
            <a:off x="284163" y="1512794"/>
            <a:ext cx="8574087" cy="3283043"/>
          </a:xfrm>
        </p:spPr>
        <p:txBody>
          <a:bodyPr/>
          <a:lstStyle>
            <a:lvl1pPr>
              <a:buNone/>
              <a:defRPr/>
            </a:lvl1pPr>
          </a:lstStyle>
          <a:p>
            <a:r>
              <a:rPr lang="tr-TR"/>
              <a:t>Drag picture to placeholder or click icon to add</a:t>
            </a:r>
            <a:endParaRPr/>
          </a:p>
        </p:txBody>
      </p:sp>
      <p:sp>
        <p:nvSpPr>
          <p:cNvPr id="3" name="Subtitle 2"/>
          <p:cNvSpPr>
            <a:spLocks noGrp="1"/>
          </p:cNvSpPr>
          <p:nvPr>
            <p:ph type="subTitle" idx="1"/>
          </p:nvPr>
        </p:nvSpPr>
        <p:spPr>
          <a:xfrm>
            <a:off x="472420" y="1149724"/>
            <a:ext cx="7754284" cy="363071"/>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Click to edit Master subtitle style</a:t>
            </a:r>
            <a:endParaRPr dirty="0"/>
          </a:p>
        </p:txBody>
      </p:sp>
      <p:grpSp>
        <p:nvGrpSpPr>
          <p:cNvPr id="7" name="Group 16"/>
          <p:cNvGrpSpPr/>
          <p:nvPr/>
        </p:nvGrpSpPr>
        <p:grpSpPr>
          <a:xfrm>
            <a:off x="284164" y="1429907"/>
            <a:ext cx="8576373" cy="103058"/>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333547"/>
            <a:ext cx="587496"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4" y="333546"/>
            <a:ext cx="7810967" cy="816178"/>
          </a:xfrm>
          <a:noFill/>
        </p:spPr>
        <p:txBody>
          <a:bodyPr bIns="45720" anchor="b" anchorCtr="0">
            <a:normAutofit/>
          </a:bodyPr>
          <a:lstStyle>
            <a:lvl1pPr algn="l">
              <a:lnSpc>
                <a:spcPts val="4600"/>
              </a:lnSpc>
              <a:defRPr/>
            </a:lvl1pPr>
          </a:lstStyle>
          <a:p>
            <a:r>
              <a:rPr lang="tr-TR"/>
              <a:t>Click to edit Master title style</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1" y="205986"/>
            <a:ext cx="2057401" cy="4388644"/>
          </a:xfrm>
        </p:spPr>
        <p:txBody>
          <a:bodyPr vert="eaVert"/>
          <a:lstStyle/>
          <a:p>
            <a:r>
              <a:rPr lang="en-US"/>
              <a:t>Asıl başlık stili için tıklatın</a:t>
            </a:r>
            <a:endParaRPr lang="tr-TR"/>
          </a:p>
        </p:txBody>
      </p:sp>
      <p:sp>
        <p:nvSpPr>
          <p:cNvPr id="3" name="Dikey Metin Yer Tutucusu 2"/>
          <p:cNvSpPr>
            <a:spLocks noGrp="1"/>
          </p:cNvSpPr>
          <p:nvPr>
            <p:ph type="body" orient="vert" idx="1"/>
          </p:nvPr>
        </p:nvSpPr>
        <p:spPr>
          <a:xfrm>
            <a:off x="457202" y="205986"/>
            <a:ext cx="6019801" cy="4388644"/>
          </a:xfrm>
        </p:spPr>
        <p:txBody>
          <a:bodyPr vert="eaVert"/>
          <a:lstStyle/>
          <a:p>
            <a:pPr lvl="0"/>
            <a:r>
              <a:rPr lang="en-US"/>
              <a:t>Asıl metin stillerini düzenlemek için tıklatın</a:t>
            </a:r>
          </a:p>
          <a:p>
            <a:pPr lvl="1"/>
            <a:r>
              <a:rPr lang="en-US"/>
              <a:t>İkinci düzey</a:t>
            </a:r>
          </a:p>
          <a:p>
            <a:pPr lvl="2"/>
            <a:r>
              <a:rPr lang="en-US"/>
              <a:t>Üçüncü düzey</a:t>
            </a:r>
          </a:p>
          <a:p>
            <a:pPr lvl="3"/>
            <a:r>
              <a:rPr lang="en-US"/>
              <a:t>Dördüncü düzey</a:t>
            </a:r>
          </a:p>
          <a:p>
            <a:pPr lvl="4"/>
            <a:r>
              <a:rPr lang="en-US"/>
              <a:t>Beşinci düzey</a:t>
            </a:r>
            <a:endParaRPr lang="tr-TR"/>
          </a:p>
        </p:txBody>
      </p:sp>
      <p:sp>
        <p:nvSpPr>
          <p:cNvPr id="4" name="Veri Yer Tutucusu 3"/>
          <p:cNvSpPr>
            <a:spLocks noGrp="1"/>
          </p:cNvSpPr>
          <p:nvPr>
            <p:ph type="dt" sz="half" idx="10"/>
          </p:nvPr>
        </p:nvSpPr>
        <p:spPr/>
        <p:txBody>
          <a:bodyPr/>
          <a:lstStyle>
            <a:lvl1pPr>
              <a:defRPr/>
            </a:lvl1pPr>
          </a:lstStyle>
          <a:p>
            <a:endParaRPr lang="es-ES" altLang="tr-TR">
              <a:solidFill>
                <a:prstClr val="black"/>
              </a:solidFill>
              <a:latin typeface="Arial"/>
              <a:cs typeface="Arial"/>
            </a:endParaRPr>
          </a:p>
        </p:txBody>
      </p:sp>
      <p:sp>
        <p:nvSpPr>
          <p:cNvPr id="5" name="Altbilgi Yer Tutucusu 4"/>
          <p:cNvSpPr>
            <a:spLocks noGrp="1"/>
          </p:cNvSpPr>
          <p:nvPr>
            <p:ph type="ftr" sz="quarter" idx="11"/>
          </p:nvPr>
        </p:nvSpPr>
        <p:spPr/>
        <p:txBody>
          <a:bodyPr/>
          <a:lstStyle>
            <a:lvl1pPr>
              <a:defRPr/>
            </a:lvl1pPr>
          </a:lstStyle>
          <a:p>
            <a:endParaRPr lang="es-ES" altLang="tr-TR">
              <a:solidFill>
                <a:prstClr val="black"/>
              </a:solidFill>
              <a:latin typeface="Arial"/>
              <a:cs typeface="Arial"/>
            </a:endParaRPr>
          </a:p>
        </p:txBody>
      </p:sp>
      <p:sp>
        <p:nvSpPr>
          <p:cNvPr id="6" name="Slayt Numarası Yer Tutucusu 5"/>
          <p:cNvSpPr>
            <a:spLocks noGrp="1"/>
          </p:cNvSpPr>
          <p:nvPr>
            <p:ph type="sldNum" sz="quarter" idx="12"/>
          </p:nvPr>
        </p:nvSpPr>
        <p:spPr/>
        <p:txBody>
          <a:bodyPr/>
          <a:lstStyle>
            <a:lvl1pPr>
              <a:defRPr/>
            </a:lvl1pPr>
          </a:lstStyle>
          <a:p>
            <a:fld id="{DCA5FE44-9870-4509-B26A-9B45D6EF9DAC}" type="slidenum">
              <a:rPr lang="es-ES" altLang="tr-TR">
                <a:solidFill>
                  <a:prstClr val="black"/>
                </a:solidFill>
                <a:latin typeface="Arial"/>
                <a:cs typeface="Arial"/>
              </a:rPr>
              <a:pPr/>
              <a:t>‹#›</a:t>
            </a:fld>
            <a:endParaRPr lang="es-ES" altLang="tr-TR">
              <a:solidFill>
                <a:prstClr val="black"/>
              </a:solidFill>
              <a:latin typeface="Arial"/>
              <a:cs typeface="Arial"/>
            </a:endParaRPr>
          </a:p>
        </p:txBody>
      </p:sp>
    </p:spTree>
    <p:extLst>
      <p:ext uri="{BB962C8B-B14F-4D97-AF65-F5344CB8AC3E}">
        <p14:creationId xmlns:p14="http://schemas.microsoft.com/office/powerpoint/2010/main" val="2475431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512C8-14D5-E246-1AA8-AF435B46643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TR"/>
          </a:p>
        </p:txBody>
      </p:sp>
      <p:sp>
        <p:nvSpPr>
          <p:cNvPr id="3" name="Subtitle 2">
            <a:extLst>
              <a:ext uri="{FF2B5EF4-FFF2-40B4-BE49-F238E27FC236}">
                <a16:creationId xmlns:a16="http://schemas.microsoft.com/office/drawing/2014/main" id="{AD1F93E2-E7C2-6F94-EB7F-1593F4F8AC6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F0CB9DB7-F3AD-381A-6893-8E1FC3EA2D75}"/>
              </a:ext>
            </a:extLst>
          </p:cNvPr>
          <p:cNvSpPr>
            <a:spLocks noGrp="1"/>
          </p:cNvSpPr>
          <p:nvPr>
            <p:ph type="dt" sz="half" idx="10"/>
          </p:nvPr>
        </p:nvSpPr>
        <p:spPr/>
        <p:txBody>
          <a:bodyPr/>
          <a:lstStyle/>
          <a:p>
            <a:endParaRPr lang="en-TR"/>
          </a:p>
        </p:txBody>
      </p:sp>
      <p:sp>
        <p:nvSpPr>
          <p:cNvPr id="5" name="Footer Placeholder 4">
            <a:extLst>
              <a:ext uri="{FF2B5EF4-FFF2-40B4-BE49-F238E27FC236}">
                <a16:creationId xmlns:a16="http://schemas.microsoft.com/office/drawing/2014/main" id="{851269E1-66C5-AE62-A7CA-976852ED0DCF}"/>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19D98F57-DC5C-04B4-43C8-0FE9EE6B7BA3}"/>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3718318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8F31B-5843-BFF4-CE99-3EBF12C61D5C}"/>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BFB4F5FD-F6E5-3D80-34B7-7A81CDB53B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962C5141-69A4-5DE1-330E-CF05775CE747}"/>
              </a:ext>
            </a:extLst>
          </p:cNvPr>
          <p:cNvSpPr>
            <a:spLocks noGrp="1"/>
          </p:cNvSpPr>
          <p:nvPr>
            <p:ph type="dt" sz="half" idx="10"/>
          </p:nvPr>
        </p:nvSpPr>
        <p:spPr/>
        <p:txBody>
          <a:bodyPr/>
          <a:lstStyle/>
          <a:p>
            <a:endParaRPr lang="en-TR"/>
          </a:p>
        </p:txBody>
      </p:sp>
      <p:sp>
        <p:nvSpPr>
          <p:cNvPr id="5" name="Footer Placeholder 4">
            <a:extLst>
              <a:ext uri="{FF2B5EF4-FFF2-40B4-BE49-F238E27FC236}">
                <a16:creationId xmlns:a16="http://schemas.microsoft.com/office/drawing/2014/main" id="{23D1F8AF-7E07-0833-F5E7-5A3997B117D9}"/>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8A48E62D-34C3-812C-64A3-2E4BB012322E}"/>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919751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5A7B6-FDC2-18F4-79FE-51E97F843AE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9835053F-9C7D-1B95-58C4-DDF0554575A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935AE-2D73-792D-F94E-064F27FFCFC3}"/>
              </a:ext>
            </a:extLst>
          </p:cNvPr>
          <p:cNvSpPr>
            <a:spLocks noGrp="1"/>
          </p:cNvSpPr>
          <p:nvPr>
            <p:ph type="dt" sz="half" idx="10"/>
          </p:nvPr>
        </p:nvSpPr>
        <p:spPr/>
        <p:txBody>
          <a:bodyPr/>
          <a:lstStyle/>
          <a:p>
            <a:endParaRPr lang="en-TR"/>
          </a:p>
        </p:txBody>
      </p:sp>
      <p:sp>
        <p:nvSpPr>
          <p:cNvPr id="5" name="Footer Placeholder 4">
            <a:extLst>
              <a:ext uri="{FF2B5EF4-FFF2-40B4-BE49-F238E27FC236}">
                <a16:creationId xmlns:a16="http://schemas.microsoft.com/office/drawing/2014/main" id="{0991BB06-CC34-3EEA-E4F5-5569A9C2E665}"/>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86CC5627-B8B7-7CA9-1AA3-8B1653A1A2D7}"/>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584330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E4CE-1242-2939-5FB6-9CF5E8DB4F3F}"/>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18D7D7BC-1A8E-B092-3DDE-FA62456119B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51D5682D-16AF-FFAE-BEDF-B5430E72DAC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F87A6A7E-7653-2CBA-6C12-F7604F8B36A1}"/>
              </a:ext>
            </a:extLst>
          </p:cNvPr>
          <p:cNvSpPr>
            <a:spLocks noGrp="1"/>
          </p:cNvSpPr>
          <p:nvPr>
            <p:ph type="dt" sz="half" idx="10"/>
          </p:nvPr>
        </p:nvSpPr>
        <p:spPr/>
        <p:txBody>
          <a:bodyPr/>
          <a:lstStyle/>
          <a:p>
            <a:endParaRPr lang="en-TR"/>
          </a:p>
        </p:txBody>
      </p:sp>
      <p:sp>
        <p:nvSpPr>
          <p:cNvPr id="6" name="Footer Placeholder 5">
            <a:extLst>
              <a:ext uri="{FF2B5EF4-FFF2-40B4-BE49-F238E27FC236}">
                <a16:creationId xmlns:a16="http://schemas.microsoft.com/office/drawing/2014/main" id="{4848722C-2371-D707-BEDA-4F8B0543263F}"/>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CAE4A2EB-3326-9539-0950-37F4A476E2B8}"/>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45117941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710A-785B-C148-9375-A9860CBC976C}"/>
              </a:ext>
            </a:extLst>
          </p:cNvPr>
          <p:cNvSpPr>
            <a:spLocks noGrp="1"/>
          </p:cNvSpPr>
          <p:nvPr>
            <p:ph type="title"/>
          </p:nvPr>
        </p:nvSpPr>
        <p:spPr>
          <a:xfrm>
            <a:off x="629841" y="273844"/>
            <a:ext cx="7886700" cy="994172"/>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299C8AB4-FD48-E268-4366-752FA3C8422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84F5DD0-7B25-251E-4F2C-E18D6A64781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5EFFD1BE-5AB3-15C4-3ABD-C6A705EBEEE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9A6A614-AB52-FF32-51CC-1A397A4DBD9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21158E55-BF8B-E6B8-821C-DE1EABC0F731}"/>
              </a:ext>
            </a:extLst>
          </p:cNvPr>
          <p:cNvSpPr>
            <a:spLocks noGrp="1"/>
          </p:cNvSpPr>
          <p:nvPr>
            <p:ph type="dt" sz="half" idx="10"/>
          </p:nvPr>
        </p:nvSpPr>
        <p:spPr/>
        <p:txBody>
          <a:bodyPr/>
          <a:lstStyle/>
          <a:p>
            <a:endParaRPr lang="en-TR"/>
          </a:p>
        </p:txBody>
      </p:sp>
      <p:sp>
        <p:nvSpPr>
          <p:cNvPr id="8" name="Footer Placeholder 7">
            <a:extLst>
              <a:ext uri="{FF2B5EF4-FFF2-40B4-BE49-F238E27FC236}">
                <a16:creationId xmlns:a16="http://schemas.microsoft.com/office/drawing/2014/main" id="{34DA6E72-B115-34AB-CC01-950D331901B1}"/>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57E2E799-7255-87BE-F75B-21B6F859DACE}"/>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1958067155"/>
      </p:ext>
    </p:extLst>
  </p:cSld>
  <p:clrMapOvr>
    <a:masterClrMapping/>
  </p:clrMapOvr>
  <p:hf sldNum="0" hdr="0" ftr="0" dt="0"/>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C24F-5506-BC67-0725-65E0C829FF81}"/>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1EC8790F-0A2D-52FC-60F9-A4460056122F}"/>
              </a:ext>
            </a:extLst>
          </p:cNvPr>
          <p:cNvSpPr>
            <a:spLocks noGrp="1"/>
          </p:cNvSpPr>
          <p:nvPr>
            <p:ph type="dt" sz="half" idx="10"/>
          </p:nvPr>
        </p:nvSpPr>
        <p:spPr/>
        <p:txBody>
          <a:bodyPr/>
          <a:lstStyle/>
          <a:p>
            <a:endParaRPr lang="en-TR"/>
          </a:p>
        </p:txBody>
      </p:sp>
      <p:sp>
        <p:nvSpPr>
          <p:cNvPr id="4" name="Footer Placeholder 3">
            <a:extLst>
              <a:ext uri="{FF2B5EF4-FFF2-40B4-BE49-F238E27FC236}">
                <a16:creationId xmlns:a16="http://schemas.microsoft.com/office/drawing/2014/main" id="{097CC6EC-8CE6-77FC-2A09-F16ECF580A1D}"/>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24A4A394-AB60-97BF-8EB6-E455E410AD22}"/>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539529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D58F3B-08B6-DBA0-DCCC-6055D8B6DCA2}"/>
              </a:ext>
            </a:extLst>
          </p:cNvPr>
          <p:cNvSpPr>
            <a:spLocks noGrp="1"/>
          </p:cNvSpPr>
          <p:nvPr>
            <p:ph type="dt" sz="half" idx="10"/>
          </p:nvPr>
        </p:nvSpPr>
        <p:spPr/>
        <p:txBody>
          <a:bodyPr/>
          <a:lstStyle/>
          <a:p>
            <a:endParaRPr lang="en-TR"/>
          </a:p>
        </p:txBody>
      </p:sp>
      <p:sp>
        <p:nvSpPr>
          <p:cNvPr id="3" name="Footer Placeholder 2">
            <a:extLst>
              <a:ext uri="{FF2B5EF4-FFF2-40B4-BE49-F238E27FC236}">
                <a16:creationId xmlns:a16="http://schemas.microsoft.com/office/drawing/2014/main" id="{F1E3F6C9-4CE9-EA38-CAD1-6F19F17B27BD}"/>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C373EB8C-7F59-3CE1-0C21-F64175ACD59F}"/>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368724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062AB-6676-3B89-590D-16E9FA2C52D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F1A6D5D6-3A2C-35EC-FC79-D623D22D159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8AED2716-9BC4-F766-9125-3CBFF419ED5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F943525-1DA7-B021-7B71-71F0D82DDF63}"/>
              </a:ext>
            </a:extLst>
          </p:cNvPr>
          <p:cNvSpPr>
            <a:spLocks noGrp="1"/>
          </p:cNvSpPr>
          <p:nvPr>
            <p:ph type="dt" sz="half" idx="10"/>
          </p:nvPr>
        </p:nvSpPr>
        <p:spPr/>
        <p:txBody>
          <a:bodyPr/>
          <a:lstStyle/>
          <a:p>
            <a:endParaRPr lang="en-TR"/>
          </a:p>
        </p:txBody>
      </p:sp>
      <p:sp>
        <p:nvSpPr>
          <p:cNvPr id="6" name="Footer Placeholder 5">
            <a:extLst>
              <a:ext uri="{FF2B5EF4-FFF2-40B4-BE49-F238E27FC236}">
                <a16:creationId xmlns:a16="http://schemas.microsoft.com/office/drawing/2014/main" id="{5ED493A9-A8CE-35A0-3005-1E580933BF25}"/>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AF307E10-454D-947D-3075-B4D92FF9C39D}"/>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025772519"/>
      </p:ext>
    </p:extLst>
  </p:cSld>
  <p:clrMapOvr>
    <a:masterClrMapping/>
  </p:clrMapOvr>
  <p:hf sldNum="0" hdr="0" ftr="0" dt="0"/>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31E3-3300-5EC0-ADB8-628B2F02C92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012B2856-41AA-1B75-43EB-52E3EACE2BF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TR"/>
          </a:p>
        </p:txBody>
      </p:sp>
      <p:sp>
        <p:nvSpPr>
          <p:cNvPr id="4" name="Text Placeholder 3">
            <a:extLst>
              <a:ext uri="{FF2B5EF4-FFF2-40B4-BE49-F238E27FC236}">
                <a16:creationId xmlns:a16="http://schemas.microsoft.com/office/drawing/2014/main" id="{36C2AD5A-8F7E-8DBC-E225-1B59007DF20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5A240C2-E0D0-E62A-B607-0C1E7DB62D51}"/>
              </a:ext>
            </a:extLst>
          </p:cNvPr>
          <p:cNvSpPr>
            <a:spLocks noGrp="1"/>
          </p:cNvSpPr>
          <p:nvPr>
            <p:ph type="dt" sz="half" idx="10"/>
          </p:nvPr>
        </p:nvSpPr>
        <p:spPr/>
        <p:txBody>
          <a:bodyPr/>
          <a:lstStyle/>
          <a:p>
            <a:endParaRPr lang="en-TR"/>
          </a:p>
        </p:txBody>
      </p:sp>
      <p:sp>
        <p:nvSpPr>
          <p:cNvPr id="6" name="Footer Placeholder 5">
            <a:extLst>
              <a:ext uri="{FF2B5EF4-FFF2-40B4-BE49-F238E27FC236}">
                <a16:creationId xmlns:a16="http://schemas.microsoft.com/office/drawing/2014/main" id="{4F51114C-CC09-7339-2434-69045B536AF6}"/>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48FD0A3D-2123-36E0-DEA3-4A4E7545DB18}"/>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56668690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4" y="3601182"/>
            <a:ext cx="8574087" cy="1101328"/>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4" y="4697542"/>
            <a:ext cx="8576373" cy="103058"/>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3601182"/>
            <a:ext cx="587496"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3610594"/>
            <a:ext cx="7772400" cy="78867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tr-TR"/>
              <a:t>Click to edit Master title style</a:t>
            </a:r>
            <a:endParaRPr/>
          </a:p>
        </p:txBody>
      </p:sp>
      <p:sp>
        <p:nvSpPr>
          <p:cNvPr id="3" name="Text Placeholder 2"/>
          <p:cNvSpPr>
            <a:spLocks noGrp="1"/>
          </p:cNvSpPr>
          <p:nvPr>
            <p:ph type="body" idx="1"/>
          </p:nvPr>
        </p:nvSpPr>
        <p:spPr>
          <a:xfrm>
            <a:off x="475488" y="4395978"/>
            <a:ext cx="7735824" cy="301752"/>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tr-TR"/>
              <a:t>Click to edit Master text styles</a:t>
            </a:r>
          </a:p>
        </p:txBody>
      </p:sp>
      <p:sp>
        <p:nvSpPr>
          <p:cNvPr id="4" name="Date Placeholder 3"/>
          <p:cNvSpPr>
            <a:spLocks noGrp="1"/>
          </p:cNvSpPr>
          <p:nvPr>
            <p:ph type="dt" sz="half" idx="10"/>
          </p:nvPr>
        </p:nvSpPr>
        <p:spPr/>
        <p:txBody>
          <a:bodyPr/>
          <a:lstStyle/>
          <a:p>
            <a:fld id="{A1EBE2D9-44B2-C048-956A-95103A24A25F}" type="datetimeFigureOut">
              <a:rPr lang="en-US" smtClean="0"/>
              <a:t>10/13/2024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FEFE88B-A7C9-3746-85F5-E3603B81DB4D}" type="slidenum">
              <a:rPr lang="tr-TR" smtClean="0"/>
              <a:t>‹#›</a:t>
            </a:fld>
            <a:endParaRPr lang="tr-T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F956E-C154-E781-076B-E51B80EEDA35}"/>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2303FE95-BDF9-0FC7-F3F2-80A2BF3954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EC8A2527-3974-D5E2-AE42-B0C9FF5752D8}"/>
              </a:ext>
            </a:extLst>
          </p:cNvPr>
          <p:cNvSpPr>
            <a:spLocks noGrp="1"/>
          </p:cNvSpPr>
          <p:nvPr>
            <p:ph type="dt" sz="half" idx="10"/>
          </p:nvPr>
        </p:nvSpPr>
        <p:spPr/>
        <p:txBody>
          <a:bodyPr/>
          <a:lstStyle/>
          <a:p>
            <a:endParaRPr lang="en-TR"/>
          </a:p>
        </p:txBody>
      </p:sp>
      <p:sp>
        <p:nvSpPr>
          <p:cNvPr id="5" name="Footer Placeholder 4">
            <a:extLst>
              <a:ext uri="{FF2B5EF4-FFF2-40B4-BE49-F238E27FC236}">
                <a16:creationId xmlns:a16="http://schemas.microsoft.com/office/drawing/2014/main" id="{4F9BE578-2069-A432-5987-E189A1B6AC86}"/>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FA1595C4-3462-B7BE-0F1B-3F5D51D47B1A}"/>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117919981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AA8C50-F500-ED17-17F3-2E57932F6C96}"/>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CE1176BB-8FEC-13D2-0B3B-AB26D6E2F10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0A58B25A-35A0-0F37-11A0-DF856DB92FF5}"/>
              </a:ext>
            </a:extLst>
          </p:cNvPr>
          <p:cNvSpPr>
            <a:spLocks noGrp="1"/>
          </p:cNvSpPr>
          <p:nvPr>
            <p:ph type="dt" sz="half" idx="10"/>
          </p:nvPr>
        </p:nvSpPr>
        <p:spPr/>
        <p:txBody>
          <a:bodyPr/>
          <a:lstStyle/>
          <a:p>
            <a:endParaRPr lang="en-TR"/>
          </a:p>
        </p:txBody>
      </p:sp>
      <p:sp>
        <p:nvSpPr>
          <p:cNvPr id="5" name="Footer Placeholder 4">
            <a:extLst>
              <a:ext uri="{FF2B5EF4-FFF2-40B4-BE49-F238E27FC236}">
                <a16:creationId xmlns:a16="http://schemas.microsoft.com/office/drawing/2014/main" id="{ECD0C7CC-5FB8-FE30-689F-96D937A30B8D}"/>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59159343-B1E1-004A-436E-3B625FF6C11D}"/>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042148480"/>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Resim Yazılı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nchor="ctr">
            <a:normAutofit/>
          </a:bodyPr>
          <a:lstStyle>
            <a:lvl1pPr>
              <a:defRPr sz="3000"/>
            </a:lvl1pPr>
          </a:lstStyle>
          <a:p>
            <a:pPr rtl="0"/>
            <a:r>
              <a:rPr lang="tr-TR"/>
              <a:t>Asıl başlık stilini düzenlemek için tıklayın</a:t>
            </a:r>
            <a:endParaRPr lang="tr-TR" dirty="0"/>
          </a:p>
        </p:txBody>
      </p:sp>
      <p:sp>
        <p:nvSpPr>
          <p:cNvPr id="4" name="Metin Yer Tutucusu 2"/>
          <p:cNvSpPr>
            <a:spLocks noGrp="1"/>
          </p:cNvSpPr>
          <p:nvPr>
            <p:ph type="body" sz="half" idx="2"/>
          </p:nvPr>
        </p:nvSpPr>
        <p:spPr>
          <a:xfrm>
            <a:off x="968863" y="1848972"/>
            <a:ext cx="2876156" cy="2783752"/>
          </a:xfrm>
        </p:spPr>
        <p:txBody>
          <a:bodyPr rtlCol="0">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a:t>Asıl metin stillerini düzenle</a:t>
            </a:r>
          </a:p>
        </p:txBody>
      </p:sp>
      <p:sp>
        <p:nvSpPr>
          <p:cNvPr id="3" name="İçerik Yer Tutucusu 3"/>
          <p:cNvSpPr>
            <a:spLocks noGrp="1"/>
          </p:cNvSpPr>
          <p:nvPr>
            <p:ph idx="1"/>
          </p:nvPr>
        </p:nvSpPr>
        <p:spPr>
          <a:xfrm>
            <a:off x="4139173" y="1848972"/>
            <a:ext cx="3880878" cy="2783752"/>
          </a:xfrm>
        </p:spPr>
        <p:txBody>
          <a:bodyPr rtlCol="0">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tr-TR"/>
              <a:t>Asıl metin stillerini düzenle</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5" name="Tarih Yer Tutucusu 4"/>
          <p:cNvSpPr>
            <a:spLocks noGrp="1"/>
          </p:cNvSpPr>
          <p:nvPr>
            <p:ph type="dt" sz="half" idx="10"/>
          </p:nvPr>
        </p:nvSpPr>
        <p:spPr/>
        <p:txBody>
          <a:bodyPr rtlCol="0"/>
          <a:lstStyle/>
          <a:p>
            <a:pPr rtl="0"/>
            <a:fld id="{C8FB6BE8-2323-4ED3-846B-5FBDFAC90835}" type="datetime1">
              <a:rPr lang="tr-TR" smtClean="0"/>
              <a:pPr rtl="0"/>
              <a:t>13.10.2024</a:t>
            </a:fld>
            <a:endParaRPr lang="tr-TR" dirty="0"/>
          </a:p>
        </p:txBody>
      </p:sp>
      <p:sp>
        <p:nvSpPr>
          <p:cNvPr id="6" name="Alt Bilgi Yer Tutucusu 5"/>
          <p:cNvSpPr>
            <a:spLocks noGrp="1"/>
          </p:cNvSpPr>
          <p:nvPr>
            <p:ph type="ftr" sz="quarter" idx="11"/>
          </p:nvPr>
        </p:nvSpPr>
        <p:spPr/>
        <p:txBody>
          <a:bodyPr rtlCol="0"/>
          <a:lstStyle/>
          <a:p>
            <a:pPr rtl="0"/>
            <a:endParaRPr lang="tr-TR" dirty="0"/>
          </a:p>
        </p:txBody>
      </p:sp>
      <p:sp>
        <p:nvSpPr>
          <p:cNvPr id="7" name="Slayt Numarası Yer Tutucusu 6"/>
          <p:cNvSpPr>
            <a:spLocks noGrp="1"/>
          </p:cNvSpPr>
          <p:nvPr>
            <p:ph type="sldNum" sz="quarter" idx="12"/>
          </p:nvPr>
        </p:nvSpPr>
        <p:spPr/>
        <p:txBody>
          <a:bodyPr rtlCol="0"/>
          <a:lstStyle/>
          <a:p>
            <a:pPr rtl="0"/>
            <a:fld id="{BD266BE7-899D-4075-917F-DBDE33B6B692}" type="slidenum">
              <a:rPr lang="tr-TR" smtClean="0"/>
              <a:pPr rtl="0"/>
              <a:t>‹#›</a:t>
            </a:fld>
            <a:endParaRPr lang="tr-TR" dirty="0"/>
          </a:p>
        </p:txBody>
      </p:sp>
    </p:spTree>
    <p:extLst>
      <p:ext uri="{BB962C8B-B14F-4D97-AF65-F5344CB8AC3E}">
        <p14:creationId xmlns:p14="http://schemas.microsoft.com/office/powerpoint/2010/main" val="375454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tr-TR"/>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10/13/2024</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609600" y="1352550"/>
            <a:ext cx="8153400" cy="3276600"/>
          </a:xfrm>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Tree>
    <p:extLst>
      <p:ext uri="{BB962C8B-B14F-4D97-AF65-F5344CB8AC3E}">
        <p14:creationId xmlns:p14="http://schemas.microsoft.com/office/powerpoint/2010/main" val="378182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3" y="332816"/>
            <a:ext cx="8574087" cy="3277720"/>
          </a:xfrm>
        </p:spPr>
        <p:txBody>
          <a:bodyPr/>
          <a:lstStyle>
            <a:lvl1pPr>
              <a:buNone/>
              <a:defRPr/>
            </a:lvl1pPr>
          </a:lstStyle>
          <a:p>
            <a:r>
              <a:rPr lang="tr-TR"/>
              <a:t>Drag picture to placeholder or click icon to add</a:t>
            </a:r>
            <a:endParaRPr/>
          </a:p>
        </p:txBody>
      </p:sp>
      <p:sp>
        <p:nvSpPr>
          <p:cNvPr id="4" name="Date Placeholder 3"/>
          <p:cNvSpPr>
            <a:spLocks noGrp="1"/>
          </p:cNvSpPr>
          <p:nvPr>
            <p:ph type="dt" sz="half" idx="10"/>
          </p:nvPr>
        </p:nvSpPr>
        <p:spPr/>
        <p:txBody>
          <a:bodyPr/>
          <a:lstStyle/>
          <a:p>
            <a:fld id="{A1EBE2D9-44B2-C048-956A-95103A24A25F}" type="datetimeFigureOut">
              <a:rPr lang="en-US" smtClean="0"/>
              <a:t>10/13/2024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FEFE88B-A7C9-3746-85F5-E3603B81DB4D}" type="slidenum">
              <a:rPr lang="tr-TR" smtClean="0"/>
              <a:t>‹#›</a:t>
            </a:fld>
            <a:endParaRPr lang="tr-TR"/>
          </a:p>
        </p:txBody>
      </p:sp>
      <p:sp>
        <p:nvSpPr>
          <p:cNvPr id="7" name="Rectangle 6"/>
          <p:cNvSpPr/>
          <p:nvPr/>
        </p:nvSpPr>
        <p:spPr>
          <a:xfrm>
            <a:off x="284164" y="3601182"/>
            <a:ext cx="8574087" cy="1101328"/>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4" y="4697542"/>
            <a:ext cx="8576373" cy="103058"/>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3601182"/>
            <a:ext cx="587496"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3610536"/>
            <a:ext cx="7772400" cy="786653"/>
          </a:xfrm>
          <a:noFill/>
        </p:spPr>
        <p:txBody>
          <a:bodyPr anchor="b" anchorCtr="0">
            <a:normAutofit/>
          </a:bodyPr>
          <a:lstStyle>
            <a:lvl1pPr algn="l">
              <a:defRPr sz="4200" b="0" i="0" cap="none" baseline="0"/>
            </a:lvl1pPr>
          </a:lstStyle>
          <a:p>
            <a:r>
              <a:rPr lang="tr-TR"/>
              <a:t>Click to edit Master title style</a:t>
            </a:r>
            <a:endParaRPr/>
          </a:p>
        </p:txBody>
      </p:sp>
      <p:sp>
        <p:nvSpPr>
          <p:cNvPr id="3" name="Text Placeholder 2"/>
          <p:cNvSpPr>
            <a:spLocks noGrp="1"/>
          </p:cNvSpPr>
          <p:nvPr>
            <p:ph type="body" idx="1"/>
          </p:nvPr>
        </p:nvSpPr>
        <p:spPr>
          <a:xfrm>
            <a:off x="470648" y="4397189"/>
            <a:ext cx="7732059" cy="302559"/>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4" y="341830"/>
            <a:ext cx="8574087" cy="850462"/>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4" y="1183386"/>
            <a:ext cx="8576373" cy="103058"/>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tr-TR"/>
              <a:t>Click to edit Master title style</a:t>
            </a:r>
            <a:endParaRPr/>
          </a:p>
        </p:txBody>
      </p:sp>
      <p:sp>
        <p:nvSpPr>
          <p:cNvPr id="3" name="Content Placeholder 2"/>
          <p:cNvSpPr>
            <a:spLocks noGrp="1"/>
          </p:cNvSpPr>
          <p:nvPr>
            <p:ph sz="half" idx="1"/>
          </p:nvPr>
        </p:nvSpPr>
        <p:spPr>
          <a:xfrm>
            <a:off x="403412" y="1613297"/>
            <a:ext cx="3931920" cy="29813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4" name="Content Placeholder 3"/>
          <p:cNvSpPr>
            <a:spLocks noGrp="1"/>
          </p:cNvSpPr>
          <p:nvPr>
            <p:ph sz="half" idx="2"/>
          </p:nvPr>
        </p:nvSpPr>
        <p:spPr>
          <a:xfrm>
            <a:off x="4778188" y="1613297"/>
            <a:ext cx="3931920" cy="29813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5" name="Date Placeholder 4"/>
          <p:cNvSpPr>
            <a:spLocks noGrp="1"/>
          </p:cNvSpPr>
          <p:nvPr>
            <p:ph type="dt" sz="half" idx="10"/>
          </p:nvPr>
        </p:nvSpPr>
        <p:spPr/>
        <p:txBody>
          <a:bodyPr/>
          <a:lstStyle/>
          <a:p>
            <a:fld id="{A1EBE2D9-44B2-C048-956A-95103A24A25F}" type="datetimeFigureOut">
              <a:rPr lang="en-US" smtClean="0"/>
              <a:t>10/13/2024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FEFE88B-A7C9-3746-85F5-E3603B81DB4D}"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4" y="341830"/>
            <a:ext cx="8574087" cy="850462"/>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4" y="1183386"/>
            <a:ext cx="8576373" cy="103058"/>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tr-TR"/>
              <a:t>Click to edit Master title style</a:t>
            </a:r>
            <a:endParaRPr/>
          </a:p>
        </p:txBody>
      </p:sp>
      <p:sp>
        <p:nvSpPr>
          <p:cNvPr id="3" name="Text Placeholder 2"/>
          <p:cNvSpPr>
            <a:spLocks noGrp="1"/>
          </p:cNvSpPr>
          <p:nvPr>
            <p:ph type="body" idx="1"/>
          </p:nvPr>
        </p:nvSpPr>
        <p:spPr>
          <a:xfrm>
            <a:off x="403412" y="1301353"/>
            <a:ext cx="3931920" cy="624938"/>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403412" y="1943100"/>
            <a:ext cx="3931920" cy="265152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5" name="Text Placeholder 4"/>
          <p:cNvSpPr>
            <a:spLocks noGrp="1"/>
          </p:cNvSpPr>
          <p:nvPr>
            <p:ph type="body" sz="quarter" idx="3"/>
          </p:nvPr>
        </p:nvSpPr>
        <p:spPr>
          <a:xfrm>
            <a:off x="4779495" y="1301353"/>
            <a:ext cx="3931920" cy="624938"/>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779495" y="1943100"/>
            <a:ext cx="3931920" cy="265152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dirty="0"/>
          </a:p>
        </p:txBody>
      </p:sp>
      <p:sp>
        <p:nvSpPr>
          <p:cNvPr id="7" name="Date Placeholder 6"/>
          <p:cNvSpPr>
            <a:spLocks noGrp="1"/>
          </p:cNvSpPr>
          <p:nvPr>
            <p:ph type="dt" sz="half" idx="10"/>
          </p:nvPr>
        </p:nvSpPr>
        <p:spPr/>
        <p:txBody>
          <a:bodyPr/>
          <a:lstStyle/>
          <a:p>
            <a:fld id="{A1EBE2D9-44B2-C048-956A-95103A24A25F}" type="datetimeFigureOut">
              <a:rPr lang="en-US" smtClean="0"/>
              <a:t>10/13/2024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5FEFE88B-A7C9-3746-85F5-E3603B81DB4D}"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4" y="341830"/>
            <a:ext cx="8574087" cy="850462"/>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4" y="1183386"/>
            <a:ext cx="8576373" cy="103058"/>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tr-TR"/>
              <a:t>Click to edit Master title style</a:t>
            </a:r>
            <a:endParaRPr/>
          </a:p>
        </p:txBody>
      </p:sp>
      <p:sp>
        <p:nvSpPr>
          <p:cNvPr id="3" name="Date Placeholder 2"/>
          <p:cNvSpPr>
            <a:spLocks noGrp="1"/>
          </p:cNvSpPr>
          <p:nvPr>
            <p:ph type="dt" sz="half" idx="10"/>
          </p:nvPr>
        </p:nvSpPr>
        <p:spPr/>
        <p:txBody>
          <a:bodyPr/>
          <a:lstStyle/>
          <a:p>
            <a:fld id="{A1EBE2D9-44B2-C048-956A-95103A24A25F}" type="datetimeFigureOut">
              <a:rPr lang="en-US" smtClean="0"/>
              <a:t>10/13/2024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5FEFE88B-A7C9-3746-85F5-E3603B81DB4D}"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EBE2D9-44B2-C048-956A-95103A24A25F}" type="datetimeFigureOut">
              <a:rPr lang="en-US" smtClean="0"/>
              <a:t>10/13/2024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5FEFE88B-A7C9-3746-85F5-E3603B81DB4D}" type="slidenum">
              <a:rPr lang="tr-TR" smtClean="0"/>
              <a:t>‹#›</a:t>
            </a:fld>
            <a:endParaRPr lang="tr-TR"/>
          </a:p>
        </p:txBody>
      </p:sp>
      <p:grpSp>
        <p:nvGrpSpPr>
          <p:cNvPr id="5" name="Group 4"/>
          <p:cNvGrpSpPr/>
          <p:nvPr/>
        </p:nvGrpSpPr>
        <p:grpSpPr>
          <a:xfrm>
            <a:off x="284164" y="339539"/>
            <a:ext cx="8576373" cy="103058"/>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4" y="1600201"/>
            <a:ext cx="7076747" cy="2994422"/>
          </a:xfrm>
          <a:prstGeom prst="rect">
            <a:avLst/>
          </a:prstGeom>
        </p:spPr>
        <p:txBody>
          <a:bodyPr vert="horz" lIns="91440" tIns="45720" rIns="91440" bIns="45720" rtlCol="0">
            <a:normAutofit/>
          </a:bodyPr>
          <a:lstStyle/>
          <a:p>
            <a:pPr lvl="0"/>
            <a:r>
              <a:rPr lang="tr-TR" noProof="0" dirty="0" err="1"/>
              <a:t>Click</a:t>
            </a:r>
            <a:r>
              <a:rPr lang="tr-TR" noProof="0" dirty="0"/>
              <a:t> </a:t>
            </a:r>
            <a:r>
              <a:rPr lang="tr-TR" noProof="0" dirty="0" err="1"/>
              <a:t>to</a:t>
            </a:r>
            <a:r>
              <a:rPr lang="tr-TR" noProof="0" dirty="0"/>
              <a:t> </a:t>
            </a:r>
            <a:r>
              <a:rPr lang="tr-TR" noProof="0" dirty="0" err="1"/>
              <a:t>edit</a:t>
            </a:r>
            <a:r>
              <a:rPr lang="tr-TR" noProof="0" dirty="0"/>
              <a:t> Master </a:t>
            </a:r>
            <a:r>
              <a:rPr lang="tr-TR" noProof="0" dirty="0" err="1"/>
              <a:t>text</a:t>
            </a:r>
            <a:r>
              <a:rPr lang="tr-TR" noProof="0" dirty="0"/>
              <a:t> </a:t>
            </a:r>
            <a:r>
              <a:rPr lang="tr-TR" noProof="0" dirty="0" err="1"/>
              <a:t>styles</a:t>
            </a:r>
            <a:endParaRPr lang="tr-TR" noProof="0" dirty="0"/>
          </a:p>
          <a:p>
            <a:pPr lvl="1"/>
            <a:r>
              <a:rPr lang="tr-TR" noProof="0" dirty="0"/>
              <a:t>Second </a:t>
            </a:r>
            <a:r>
              <a:rPr lang="tr-TR" noProof="0" dirty="0" err="1"/>
              <a:t>level</a:t>
            </a:r>
            <a:endParaRPr lang="tr-TR" noProof="0" dirty="0"/>
          </a:p>
          <a:p>
            <a:pPr lvl="2"/>
            <a:r>
              <a:rPr lang="tr-TR" noProof="0" dirty="0"/>
              <a:t>Third </a:t>
            </a:r>
            <a:r>
              <a:rPr lang="tr-TR" noProof="0" dirty="0" err="1"/>
              <a:t>level</a:t>
            </a:r>
            <a:endParaRPr lang="tr-TR" noProof="0" dirty="0"/>
          </a:p>
          <a:p>
            <a:pPr lvl="3"/>
            <a:r>
              <a:rPr lang="tr-TR" noProof="0" dirty="0" err="1"/>
              <a:t>Fourth</a:t>
            </a:r>
            <a:r>
              <a:rPr lang="tr-TR" noProof="0" dirty="0"/>
              <a:t> </a:t>
            </a:r>
            <a:r>
              <a:rPr lang="tr-TR" noProof="0" dirty="0" err="1"/>
              <a:t>level</a:t>
            </a:r>
            <a:endParaRPr lang="tr-TR" noProof="0" dirty="0"/>
          </a:p>
          <a:p>
            <a:pPr lvl="4"/>
            <a:r>
              <a:rPr lang="tr-TR" noProof="0" dirty="0" err="1"/>
              <a:t>Fifth</a:t>
            </a:r>
            <a:r>
              <a:rPr lang="tr-TR" noProof="0" dirty="0"/>
              <a:t> </a:t>
            </a:r>
            <a:r>
              <a:rPr lang="tr-TR" noProof="0" dirty="0" err="1"/>
              <a:t>level</a:t>
            </a:r>
            <a:endParaRPr lang="tr-TR" noProof="0" dirty="0"/>
          </a:p>
        </p:txBody>
      </p:sp>
      <p:sp>
        <p:nvSpPr>
          <p:cNvPr id="4" name="Date Placeholder 3"/>
          <p:cNvSpPr>
            <a:spLocks noGrp="1"/>
          </p:cNvSpPr>
          <p:nvPr>
            <p:ph type="dt" sz="half" idx="2"/>
          </p:nvPr>
        </p:nvSpPr>
        <p:spPr>
          <a:xfrm>
            <a:off x="6794936" y="4827774"/>
            <a:ext cx="2133600" cy="273844"/>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A1EBE2D9-44B2-C048-956A-95103A24A25F}" type="datetimeFigureOut">
              <a:rPr lang="en-US" smtClean="0"/>
              <a:t>10/13/2024</a:t>
            </a:fld>
            <a:endParaRPr lang="tr-TR"/>
          </a:p>
        </p:txBody>
      </p:sp>
      <p:sp>
        <p:nvSpPr>
          <p:cNvPr id="5" name="Footer Placeholder 4"/>
          <p:cNvSpPr>
            <a:spLocks noGrp="1"/>
          </p:cNvSpPr>
          <p:nvPr>
            <p:ph type="ftr" sz="quarter" idx="3"/>
          </p:nvPr>
        </p:nvSpPr>
        <p:spPr>
          <a:xfrm>
            <a:off x="199698" y="4827774"/>
            <a:ext cx="6124902" cy="273844"/>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tr-TR"/>
          </a:p>
        </p:txBody>
      </p:sp>
      <p:sp>
        <p:nvSpPr>
          <p:cNvPr id="6" name="Slide Number Placeholder 5"/>
          <p:cNvSpPr>
            <a:spLocks noGrp="1"/>
          </p:cNvSpPr>
          <p:nvPr>
            <p:ph type="sldNum" sz="quarter" idx="4"/>
          </p:nvPr>
        </p:nvSpPr>
        <p:spPr>
          <a:xfrm>
            <a:off x="8306460" y="125510"/>
            <a:ext cx="630621" cy="26982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5FEFE88B-A7C9-3746-85F5-E3603B81DB4D}" type="slidenum">
              <a:rPr lang="tr-TR" smtClean="0"/>
              <a:t>‹#›</a:t>
            </a:fld>
            <a:endParaRPr lang="tr-TR"/>
          </a:p>
        </p:txBody>
      </p:sp>
      <p:sp>
        <p:nvSpPr>
          <p:cNvPr id="2" name="Title Placeholder 1"/>
          <p:cNvSpPr>
            <a:spLocks noGrp="1"/>
          </p:cNvSpPr>
          <p:nvPr>
            <p:ph type="title"/>
          </p:nvPr>
        </p:nvSpPr>
        <p:spPr>
          <a:xfrm>
            <a:off x="284164" y="472787"/>
            <a:ext cx="8574087" cy="72588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tr-TR" noProof="0" dirty="0" err="1"/>
              <a:t>Click</a:t>
            </a:r>
            <a:r>
              <a:rPr lang="tr-TR" noProof="0" dirty="0"/>
              <a:t> </a:t>
            </a:r>
            <a:r>
              <a:rPr lang="tr-TR" noProof="0" dirty="0" err="1"/>
              <a:t>to</a:t>
            </a:r>
            <a:r>
              <a:rPr lang="tr-TR" noProof="0" dirty="0"/>
              <a:t> </a:t>
            </a:r>
            <a:r>
              <a:rPr lang="tr-TR" noProof="0" dirty="0" err="1"/>
              <a:t>edit</a:t>
            </a:r>
            <a:r>
              <a:rPr lang="tr-TR" noProof="0" dirty="0"/>
              <a:t> Master </a:t>
            </a:r>
            <a:r>
              <a:rPr lang="tr-TR" noProof="0" dirty="0" err="1"/>
              <a:t>title</a:t>
            </a:r>
            <a:r>
              <a:rPr lang="tr-TR" noProof="0" dirty="0"/>
              <a:t> </a:t>
            </a:r>
            <a:r>
              <a:rPr lang="tr-TR" noProof="0" dirty="0" err="1"/>
              <a:t>style</a:t>
            </a:r>
            <a:endParaRPr lang="tr-TR" noProof="0" dirty="0"/>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61" r:id="rId10"/>
    <p:sldLayoutId id="2147483752" r:id="rId11"/>
    <p:sldLayoutId id="2147483753" r:id="rId12"/>
    <p:sldLayoutId id="2147483754" r:id="rId13"/>
    <p:sldLayoutId id="2147483755" r:id="rId14"/>
    <p:sldLayoutId id="2147483756" r:id="rId15"/>
    <p:sldLayoutId id="2147483757" r:id="rId16"/>
    <p:sldLayoutId id="2147483758" r:id="rId17"/>
    <p:sldLayoutId id="2147483789" r:id="rId18"/>
    <p:sldLayoutId id="2147483790" r:id="rId19"/>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tr-TR"/>
              <a:t>Haga clic para cambiar el estilo de título	</a:t>
            </a:r>
          </a:p>
        </p:txBody>
      </p:sp>
      <p:sp>
        <p:nvSpPr>
          <p:cNvPr id="1027" name="Rectangle 3"/>
          <p:cNvSpPr>
            <a:spLocks noGrp="1" noChangeArrowheads="1"/>
          </p:cNvSpPr>
          <p:nvPr>
            <p:ph type="body" idx="1"/>
          </p:nvPr>
        </p:nvSpPr>
        <p:spPr bwMode="auto">
          <a:xfrm>
            <a:off x="457200" y="1200160"/>
            <a:ext cx="8229600" cy="3394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tr-TR"/>
              <a:t>Haga clic para modificar el estilo de texto del patrón</a:t>
            </a:r>
          </a:p>
          <a:p>
            <a:pPr lvl="1"/>
            <a:r>
              <a:rPr lang="es-ES" altLang="tr-TR"/>
              <a:t>Segundo nivel</a:t>
            </a:r>
          </a:p>
          <a:p>
            <a:pPr lvl="2"/>
            <a:r>
              <a:rPr lang="es-ES" altLang="tr-TR"/>
              <a:t>Tercer nivel</a:t>
            </a:r>
          </a:p>
          <a:p>
            <a:pPr lvl="3"/>
            <a:r>
              <a:rPr lang="es-ES" altLang="tr-TR"/>
              <a:t>Cuarto nivel</a:t>
            </a:r>
          </a:p>
          <a:p>
            <a:pPr lvl="4"/>
            <a:r>
              <a:rPr lang="es-ES" altLang="tr-TR"/>
              <a:t>Quinto nivel</a:t>
            </a:r>
          </a:p>
        </p:txBody>
      </p:sp>
      <p:sp>
        <p:nvSpPr>
          <p:cNvPr id="1028" name="Rectangle 4"/>
          <p:cNvSpPr>
            <a:spLocks noGrp="1" noChangeArrowheads="1"/>
          </p:cNvSpPr>
          <p:nvPr>
            <p:ph type="dt" sz="half" idx="2"/>
          </p:nvPr>
        </p:nvSpPr>
        <p:spPr bwMode="auto">
          <a:xfrm>
            <a:off x="457200" y="4683924"/>
            <a:ext cx="2133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defTabSz="685800"/>
            <a:endParaRPr lang="es-ES" altLang="tr-TR">
              <a:solidFill>
                <a:prstClr val="black"/>
              </a:solidFill>
            </a:endParaRPr>
          </a:p>
        </p:txBody>
      </p:sp>
      <p:sp>
        <p:nvSpPr>
          <p:cNvPr id="1029" name="Rectangle 5"/>
          <p:cNvSpPr>
            <a:spLocks noGrp="1" noChangeArrowheads="1"/>
          </p:cNvSpPr>
          <p:nvPr>
            <p:ph type="ftr" sz="quarter" idx="3"/>
          </p:nvPr>
        </p:nvSpPr>
        <p:spPr bwMode="auto">
          <a:xfrm>
            <a:off x="3124202" y="4683924"/>
            <a:ext cx="2895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defTabSz="685800"/>
            <a:endParaRPr lang="es-ES" altLang="tr-TR">
              <a:solidFill>
                <a:prstClr val="black"/>
              </a:solidFill>
            </a:endParaRPr>
          </a:p>
        </p:txBody>
      </p:sp>
      <p:sp>
        <p:nvSpPr>
          <p:cNvPr id="1030" name="Rectangle 6"/>
          <p:cNvSpPr>
            <a:spLocks noGrp="1" noChangeArrowheads="1"/>
          </p:cNvSpPr>
          <p:nvPr>
            <p:ph type="sldNum" sz="quarter" idx="4"/>
          </p:nvPr>
        </p:nvSpPr>
        <p:spPr bwMode="auto">
          <a:xfrm>
            <a:off x="6553200" y="4683924"/>
            <a:ext cx="2133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a:fld id="{C9C822F4-DFB7-491C-94A7-71367787B964}" type="slidenum">
              <a:rPr lang="es-ES" altLang="tr-TR" smtClean="0">
                <a:solidFill>
                  <a:prstClr val="black"/>
                </a:solidFill>
              </a:rPr>
              <a:pPr defTabSz="685800"/>
              <a:t>‹#›</a:t>
            </a:fld>
            <a:endParaRPr lang="es-ES" altLang="tr-TR">
              <a:solidFill>
                <a:prstClr val="black"/>
              </a:solidFill>
            </a:endParaRPr>
          </a:p>
        </p:txBody>
      </p:sp>
    </p:spTree>
    <p:extLst>
      <p:ext uri="{BB962C8B-B14F-4D97-AF65-F5344CB8AC3E}">
        <p14:creationId xmlns:p14="http://schemas.microsoft.com/office/powerpoint/2010/main" val="94655887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cs typeface="Arial" charset="0"/>
        </a:defRPr>
      </a:lvl2pPr>
      <a:lvl3pPr algn="ctr" rtl="0" fontAlgn="base">
        <a:spcBef>
          <a:spcPct val="0"/>
        </a:spcBef>
        <a:spcAft>
          <a:spcPct val="0"/>
        </a:spcAft>
        <a:defRPr sz="3300">
          <a:solidFill>
            <a:schemeClr val="tx2"/>
          </a:solidFill>
          <a:latin typeface="Arial" charset="0"/>
          <a:cs typeface="Arial" charset="0"/>
        </a:defRPr>
      </a:lvl3pPr>
      <a:lvl4pPr algn="ctr" rtl="0" fontAlgn="base">
        <a:spcBef>
          <a:spcPct val="0"/>
        </a:spcBef>
        <a:spcAft>
          <a:spcPct val="0"/>
        </a:spcAft>
        <a:defRPr sz="3300">
          <a:solidFill>
            <a:schemeClr val="tx2"/>
          </a:solidFill>
          <a:latin typeface="Arial" charset="0"/>
          <a:cs typeface="Arial" charset="0"/>
        </a:defRPr>
      </a:lvl4pPr>
      <a:lvl5pPr algn="ctr" rtl="0" fontAlgn="base">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cs typeface="+mn-cs"/>
        </a:defRPr>
      </a:lvl2pPr>
      <a:lvl3pPr marL="857250" indent="-171450" algn="l" rtl="0" fontAlgn="base">
        <a:spcBef>
          <a:spcPct val="20000"/>
        </a:spcBef>
        <a:spcAft>
          <a:spcPct val="0"/>
        </a:spcAft>
        <a:buChar char="•"/>
        <a:defRPr sz="1800">
          <a:solidFill>
            <a:schemeClr val="tx1"/>
          </a:solidFill>
          <a:latin typeface="+mn-lt"/>
          <a:cs typeface="+mn-cs"/>
        </a:defRPr>
      </a:lvl3pPr>
      <a:lvl4pPr marL="1200150" indent="-171450" algn="l" rtl="0" fontAlgn="base">
        <a:spcBef>
          <a:spcPct val="20000"/>
        </a:spcBef>
        <a:spcAft>
          <a:spcPct val="0"/>
        </a:spcAft>
        <a:buChar char="–"/>
        <a:defRPr sz="1500">
          <a:solidFill>
            <a:schemeClr val="tx1"/>
          </a:solidFill>
          <a:latin typeface="+mn-lt"/>
          <a:cs typeface="+mn-cs"/>
        </a:defRPr>
      </a:lvl4pPr>
      <a:lvl5pPr marL="1543050" indent="-171450" algn="l" rtl="0" fontAlgn="base">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A0BFCF-16EE-1313-3B62-C6DFCFBEA3A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C8CF9189-1147-8ED3-6B62-6D6F78E3AF8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TR" dirty="0"/>
          </a:p>
        </p:txBody>
      </p:sp>
      <p:sp>
        <p:nvSpPr>
          <p:cNvPr id="4" name="Date Placeholder 3">
            <a:extLst>
              <a:ext uri="{FF2B5EF4-FFF2-40B4-BE49-F238E27FC236}">
                <a16:creationId xmlns:a16="http://schemas.microsoft.com/office/drawing/2014/main" id="{08C12CB7-9A4C-5B64-3379-CE1DBE1B424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TR"/>
          </a:p>
        </p:txBody>
      </p:sp>
      <p:sp>
        <p:nvSpPr>
          <p:cNvPr id="5" name="Footer Placeholder 4">
            <a:extLst>
              <a:ext uri="{FF2B5EF4-FFF2-40B4-BE49-F238E27FC236}">
                <a16:creationId xmlns:a16="http://schemas.microsoft.com/office/drawing/2014/main" id="{5BB883E8-E99B-9726-7421-CA1870A2DF6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TR"/>
          </a:p>
        </p:txBody>
      </p:sp>
      <p:sp>
        <p:nvSpPr>
          <p:cNvPr id="6" name="Slide Number Placeholder 5">
            <a:extLst>
              <a:ext uri="{FF2B5EF4-FFF2-40B4-BE49-F238E27FC236}">
                <a16:creationId xmlns:a16="http://schemas.microsoft.com/office/drawing/2014/main" id="{64A6A390-37E0-0A6C-509C-7E80EB6C563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tr-TR" smtClean="0"/>
              <a:pPr/>
              <a:t>‹#›</a:t>
            </a:fld>
            <a:endParaRPr lang="tr-TR"/>
          </a:p>
        </p:txBody>
      </p:sp>
    </p:spTree>
    <p:extLst>
      <p:ext uri="{BB962C8B-B14F-4D97-AF65-F5344CB8AC3E}">
        <p14:creationId xmlns:p14="http://schemas.microsoft.com/office/powerpoint/2010/main" val="411141960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5.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8wkP7BnbpW0?feature=oembed" TargetMode="Externa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dergipark.org.tr/en/download/article-file/2702689" TargetMode="External"/><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2.jpg"/><Relationship Id="rId7" Type="http://schemas.openxmlformats.org/officeDocument/2006/relationships/diagramColors" Target="../diagrams/colors12.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0360" y="4013739"/>
            <a:ext cx="9601200" cy="783771"/>
          </a:xfrm>
          <a:prstGeom prst="rect">
            <a:avLst/>
          </a:prstGeom>
          <a:solidFill>
            <a:srgbClr val="567176">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1760" y="4024625"/>
            <a:ext cx="2884714" cy="783771"/>
          </a:xfrm>
          <a:prstGeom prst="rect">
            <a:avLst/>
          </a:prstGeom>
          <a:solidFill>
            <a:srgbClr val="4F81BD">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2524612" y="4024625"/>
            <a:ext cx="892628" cy="783771"/>
          </a:xfrm>
          <a:prstGeom prst="rect">
            <a:avLst/>
          </a:prstGeom>
          <a:solidFill>
            <a:schemeClr val="accent3">
              <a:lumMod val="75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3155982" y="4024625"/>
            <a:ext cx="4539343" cy="783771"/>
          </a:xfrm>
          <a:prstGeom prst="rect">
            <a:avLst/>
          </a:prstGeom>
          <a:solidFill>
            <a:schemeClr val="accent2">
              <a:lumMod val="5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597354" y="4024625"/>
            <a:ext cx="1534885" cy="783771"/>
          </a:xfrm>
          <a:prstGeom prst="rect">
            <a:avLst/>
          </a:prstGeom>
          <a:solidFill>
            <a:schemeClr val="accent3">
              <a:lumMod val="5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779440" y="4024625"/>
            <a:ext cx="1371600" cy="783771"/>
          </a:xfrm>
          <a:prstGeom prst="rect">
            <a:avLst/>
          </a:prstGeom>
          <a:solidFill>
            <a:srgbClr val="7F8C3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id="{0638CF64-4EF5-D545-9D16-A3ED0A137227}"/>
              </a:ext>
            </a:extLst>
          </p:cNvPr>
          <p:cNvSpPr txBox="1"/>
          <p:nvPr/>
        </p:nvSpPr>
        <p:spPr>
          <a:xfrm>
            <a:off x="6496371" y="1315482"/>
            <a:ext cx="2201966" cy="230832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tr-TR" sz="4800" b="1" dirty="0">
                <a:ln w="0"/>
                <a:effectLst>
                  <a:outerShdw blurRad="38100" dist="19050" dir="2700000" algn="tl" rotWithShape="0">
                    <a:schemeClr val="dk1">
                      <a:alpha val="40000"/>
                    </a:schemeClr>
                  </a:outerShdw>
                </a:effectLst>
              </a:rPr>
              <a:t>Neden?</a:t>
            </a:r>
          </a:p>
          <a:p>
            <a:pPr algn="ctr"/>
            <a:r>
              <a:rPr lang="tr-TR" sz="4800" b="1" dirty="0">
                <a:ln w="0"/>
                <a:effectLst>
                  <a:outerShdw blurRad="38100" dist="19050" dir="2700000" algn="tl" rotWithShape="0">
                    <a:schemeClr val="dk1">
                      <a:alpha val="40000"/>
                    </a:schemeClr>
                  </a:outerShdw>
                </a:effectLst>
              </a:rPr>
              <a:t>Nedir?</a:t>
            </a:r>
          </a:p>
          <a:p>
            <a:pPr algn="ctr"/>
            <a:r>
              <a:rPr lang="tr-TR" sz="4800" b="1" dirty="0">
                <a:ln w="0"/>
                <a:effectLst>
                  <a:outerShdw blurRad="38100" dist="19050" dir="2700000" algn="tl" rotWithShape="0">
                    <a:schemeClr val="dk1">
                      <a:alpha val="40000"/>
                    </a:schemeClr>
                  </a:outerShdw>
                </a:effectLst>
              </a:rPr>
              <a:t>Nasıl?</a:t>
            </a:r>
          </a:p>
        </p:txBody>
      </p:sp>
      <p:pic>
        <p:nvPicPr>
          <p:cNvPr id="4" name="Picture 3" descr="A black and red logo&#10;&#10;Description automatically generated">
            <a:extLst>
              <a:ext uri="{FF2B5EF4-FFF2-40B4-BE49-F238E27FC236}">
                <a16:creationId xmlns:a16="http://schemas.microsoft.com/office/drawing/2014/main" id="{997F8B7C-FB0D-BD8E-EB2F-CD9FD06F3058}"/>
              </a:ext>
            </a:extLst>
          </p:cNvPr>
          <p:cNvPicPr>
            <a:picLocks noChangeAspect="1"/>
          </p:cNvPicPr>
          <p:nvPr/>
        </p:nvPicPr>
        <p:blipFill>
          <a:blip r:embed="rId3"/>
          <a:stretch>
            <a:fillRect/>
          </a:stretch>
        </p:blipFill>
        <p:spPr>
          <a:xfrm>
            <a:off x="-479046" y="-550506"/>
            <a:ext cx="7270056" cy="5143500"/>
          </a:xfrm>
          <a:prstGeom prst="rect">
            <a:avLst/>
          </a:prstGeom>
        </p:spPr>
      </p:pic>
    </p:spTree>
    <p:extLst>
      <p:ext uri="{BB962C8B-B14F-4D97-AF65-F5344CB8AC3E}">
        <p14:creationId xmlns:p14="http://schemas.microsoft.com/office/powerpoint/2010/main" val="221221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grpId="0" nodeType="withEffect">
                                  <p:stCondLst>
                                    <p:cond delay="0"/>
                                  </p:stCondLst>
                                  <p:childTnLst>
                                    <p:animMotion origin="layout" path="M -0.33403 -2.12766E-7 L 1.01528 -2.12766E-7 " pathEditMode="relative" rAng="0" ptsTypes="AA">
                                      <p:cBhvr>
                                        <p:cTn id="6" dur="3100" spd="-100000" fill="hold"/>
                                        <p:tgtEl>
                                          <p:spTgt spid="6"/>
                                        </p:tgtEl>
                                        <p:attrNameLst>
                                          <p:attrName>ppt_x</p:attrName>
                                          <p:attrName>ppt_y</p:attrName>
                                        </p:attrNameLst>
                                      </p:cBhvr>
                                      <p:rCtr x="675" y="0"/>
                                    </p:animMotion>
                                  </p:childTnLst>
                                </p:cTn>
                              </p:par>
                              <p:par>
                                <p:cTn id="7" presetID="63" presetClass="path" presetSubtype="0" repeatCount="indefinite" accel="50000" decel="50000" autoRev="1" fill="hold" grpId="0" nodeType="withEffect">
                                  <p:stCondLst>
                                    <p:cond delay="0"/>
                                  </p:stCondLst>
                                  <p:childTnLst>
                                    <p:animMotion origin="layout" path="M -0.4533 -2.12766E-7 L 0.80208 -2.12766E-7 " pathEditMode="relative" rAng="0" ptsTypes="AA">
                                      <p:cBhvr>
                                        <p:cTn id="8" dur="4200" fill="hold"/>
                                        <p:tgtEl>
                                          <p:spTgt spid="7"/>
                                        </p:tgtEl>
                                        <p:attrNameLst>
                                          <p:attrName>ppt_x</p:attrName>
                                          <p:attrName>ppt_y</p:attrName>
                                        </p:attrNameLst>
                                      </p:cBhvr>
                                      <p:rCtr x="628" y="0"/>
                                    </p:animMotion>
                                  </p:childTnLst>
                                </p:cTn>
                              </p:par>
                              <p:par>
                                <p:cTn id="9" presetID="63" presetClass="path" presetSubtype="0" repeatCount="indefinite" accel="50000" decel="50000" autoRev="1" fill="hold" grpId="0" nodeType="withEffect">
                                  <p:stCondLst>
                                    <p:cond delay="0"/>
                                  </p:stCondLst>
                                  <p:childTnLst>
                                    <p:animMotion origin="layout" path="M -0.91962 -4.07407E-6 L 0.7967 -4.07407E-6 " pathEditMode="relative" rAng="0" ptsTypes="AA">
                                      <p:cBhvr>
                                        <p:cTn id="10" dur="3550" fill="hold"/>
                                        <p:tgtEl>
                                          <p:spTgt spid="8"/>
                                        </p:tgtEl>
                                        <p:attrNameLst>
                                          <p:attrName>ppt_x</p:attrName>
                                          <p:attrName>ppt_y</p:attrName>
                                        </p:attrNameLst>
                                      </p:cBhvr>
                                      <p:rCtr x="858" y="0"/>
                                    </p:animMotion>
                                  </p:childTnLst>
                                </p:cTn>
                              </p:par>
                              <p:par>
                                <p:cTn id="11" presetID="35" presetClass="path" presetSubtype="0" repeatCount="indefinite" accel="50000" decel="50000" autoRev="1" fill="hold" grpId="0" nodeType="withEffect">
                                  <p:stCondLst>
                                    <p:cond delay="0"/>
                                  </p:stCondLst>
                                  <p:childTnLst>
                                    <p:animMotion origin="layout" path="M 0.21233 -2.12766E-7 L -1.06875 -2.12766E-7 " pathEditMode="relative" rAng="0" ptsTypes="AA">
                                      <p:cBhvr>
                                        <p:cTn id="12" dur="3950" fill="hold"/>
                                        <p:tgtEl>
                                          <p:spTgt spid="9"/>
                                        </p:tgtEl>
                                        <p:attrNameLst>
                                          <p:attrName>ppt_x</p:attrName>
                                          <p:attrName>ppt_y</p:attrName>
                                        </p:attrNameLst>
                                      </p:cBhvr>
                                      <p:rCtr x="-641" y="0"/>
                                    </p:animMotion>
                                  </p:childTnLst>
                                </p:cTn>
                              </p:par>
                              <p:par>
                                <p:cTn id="13" presetID="63" presetClass="path" presetSubtype="0" repeatCount="indefinite" accel="50000" decel="50000" autoRev="1" fill="hold" grpId="0" nodeType="withEffect">
                                  <p:stCondLst>
                                    <p:cond delay="0"/>
                                  </p:stCondLst>
                                  <p:childTnLst>
                                    <p:animMotion origin="layout" path="M -0.87066 -4.07407E-6 L 0.39045 -4.07407E-6 " pathEditMode="relative" rAng="0" ptsTypes="AA">
                                      <p:cBhvr>
                                        <p:cTn id="14" dur="5300" fill="hold"/>
                                        <p:tgtEl>
                                          <p:spTgt spid="10"/>
                                        </p:tgtEl>
                                        <p:attrNameLst>
                                          <p:attrName>ppt_x</p:attrName>
                                          <p:attrName>ppt_y</p:attrName>
                                        </p:attrNameLst>
                                      </p:cBhvr>
                                      <p:rCtr x="6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0" name="Rectangle 16">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512553"/>
            <a:ext cx="7920990" cy="4053078"/>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DFDBB976-E422-9F44-A55C-96DA260B8283}"/>
              </a:ext>
            </a:extLst>
          </p:cNvPr>
          <p:cNvPicPr>
            <a:picLocks noChangeAspect="1"/>
          </p:cNvPicPr>
          <p:nvPr/>
        </p:nvPicPr>
        <p:blipFill rotWithShape="1">
          <a:blip r:embed="rId2"/>
          <a:srcRect t="11925" r="-1" b="18943"/>
          <a:stretch/>
        </p:blipFill>
        <p:spPr>
          <a:xfrm rot="21480000">
            <a:off x="853377" y="752443"/>
            <a:ext cx="7437246" cy="3573297"/>
          </a:xfrm>
          <a:prstGeom prst="rect">
            <a:avLst/>
          </a:prstGeom>
        </p:spPr>
      </p:pic>
    </p:spTree>
    <p:extLst>
      <p:ext uri="{BB962C8B-B14F-4D97-AF65-F5344CB8AC3E}">
        <p14:creationId xmlns:p14="http://schemas.microsoft.com/office/powerpoint/2010/main" val="4102459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88" y="0"/>
            <a:ext cx="9142412" cy="5143500"/>
            <a:chOff x="0" y="1371600"/>
            <a:chExt cx="8661400" cy="5527676"/>
          </a:xfrm>
        </p:grpSpPr>
        <p:sp>
          <p:nvSpPr>
            <p:cNvPr id="7" name="Freeform 5"/>
            <p:cNvSpPr>
              <a:spLocks/>
            </p:cNvSpPr>
            <p:nvPr/>
          </p:nvSpPr>
          <p:spPr bwMode="auto">
            <a:xfrm>
              <a:off x="0" y="1371600"/>
              <a:ext cx="8661400" cy="5527675"/>
            </a:xfrm>
            <a:custGeom>
              <a:avLst/>
              <a:gdLst>
                <a:gd name="T0" fmla="*/ 3413 w 3414"/>
                <a:gd name="T1" fmla="*/ 2170 h 2178"/>
                <a:gd name="T2" fmla="*/ 1832 w 3414"/>
                <a:gd name="T3" fmla="*/ 1121 h 2178"/>
                <a:gd name="T4" fmla="*/ 1340 w 3414"/>
                <a:gd name="T5" fmla="*/ 1124 h 2178"/>
                <a:gd name="T6" fmla="*/ 746 w 3414"/>
                <a:gd name="T7" fmla="*/ 1045 h 2178"/>
                <a:gd name="T8" fmla="*/ 708 w 3414"/>
                <a:gd name="T9" fmla="*/ 983 h 2178"/>
                <a:gd name="T10" fmla="*/ 722 w 3414"/>
                <a:gd name="T11" fmla="*/ 913 h 2178"/>
                <a:gd name="T12" fmla="*/ 765 w 3414"/>
                <a:gd name="T13" fmla="*/ 873 h 2178"/>
                <a:gd name="T14" fmla="*/ 833 w 3414"/>
                <a:gd name="T15" fmla="*/ 837 h 2178"/>
                <a:gd name="T16" fmla="*/ 1150 w 3414"/>
                <a:gd name="T17" fmla="*/ 745 h 2178"/>
                <a:gd name="T18" fmla="*/ 1521 w 3414"/>
                <a:gd name="T19" fmla="*/ 516 h 2178"/>
                <a:gd name="T20" fmla="*/ 1494 w 3414"/>
                <a:gd name="T21" fmla="*/ 320 h 2178"/>
                <a:gd name="T22" fmla="*/ 1110 w 3414"/>
                <a:gd name="T23" fmla="*/ 129 h 2178"/>
                <a:gd name="T24" fmla="*/ 597 w 3414"/>
                <a:gd name="T25" fmla="*/ 43 h 2178"/>
                <a:gd name="T26" fmla="*/ 0 w 3414"/>
                <a:gd name="T27" fmla="*/ 0 h 2178"/>
                <a:gd name="T28" fmla="*/ 0 w 3414"/>
                <a:gd name="T29" fmla="*/ 209 h 2178"/>
                <a:gd name="T30" fmla="*/ 207 w 3414"/>
                <a:gd name="T31" fmla="*/ 220 h 2178"/>
                <a:gd name="T32" fmla="*/ 292 w 3414"/>
                <a:gd name="T33" fmla="*/ 226 h 2178"/>
                <a:gd name="T34" fmla="*/ 567 w 3414"/>
                <a:gd name="T35" fmla="*/ 241 h 2178"/>
                <a:gd name="T36" fmla="*/ 684 w 3414"/>
                <a:gd name="T37" fmla="*/ 249 h 2178"/>
                <a:gd name="T38" fmla="*/ 1013 w 3414"/>
                <a:gd name="T39" fmla="*/ 394 h 2178"/>
                <a:gd name="T40" fmla="*/ 904 w 3414"/>
                <a:gd name="T41" fmla="*/ 523 h 2178"/>
                <a:gd name="T42" fmla="*/ 817 w 3414"/>
                <a:gd name="T43" fmla="*/ 554 h 2178"/>
                <a:gd name="T44" fmla="*/ 117 w 3414"/>
                <a:gd name="T45" fmla="*/ 858 h 2178"/>
                <a:gd name="T46" fmla="*/ 72 w 3414"/>
                <a:gd name="T47" fmla="*/ 920 h 2178"/>
                <a:gd name="T48" fmla="*/ 47 w 3414"/>
                <a:gd name="T49" fmla="*/ 990 h 2178"/>
                <a:gd name="T50" fmla="*/ 52 w 3414"/>
                <a:gd name="T51" fmla="*/ 1121 h 2178"/>
                <a:gd name="T52" fmla="*/ 849 w 3414"/>
                <a:gd name="T53" fmla="*/ 1485 h 2178"/>
                <a:gd name="T54" fmla="*/ 1613 w 3414"/>
                <a:gd name="T55" fmla="*/ 1541 h 2178"/>
                <a:gd name="T56" fmla="*/ 2144 w 3414"/>
                <a:gd name="T57" fmla="*/ 1848 h 2178"/>
                <a:gd name="T58" fmla="*/ 2125 w 3414"/>
                <a:gd name="T59" fmla="*/ 2178 h 2178"/>
                <a:gd name="T60" fmla="*/ 3414 w 3414"/>
                <a:gd name="T61" fmla="*/ 2178 h 2178"/>
                <a:gd name="T62" fmla="*/ 3413 w 3414"/>
                <a:gd name="T63" fmla="*/ 217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4" h="2178">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6"/>
            <p:cNvSpPr>
              <a:spLocks/>
            </p:cNvSpPr>
            <p:nvPr/>
          </p:nvSpPr>
          <p:spPr bwMode="auto">
            <a:xfrm>
              <a:off x="0" y="1452563"/>
              <a:ext cx="8556625" cy="5446713"/>
            </a:xfrm>
            <a:custGeom>
              <a:avLst/>
              <a:gdLst>
                <a:gd name="T0" fmla="*/ 3261 w 3373"/>
                <a:gd name="T1" fmla="*/ 1875 h 2146"/>
                <a:gd name="T2" fmla="*/ 3165 w 3373"/>
                <a:gd name="T3" fmla="*/ 1736 h 2146"/>
                <a:gd name="T4" fmla="*/ 3059 w 3373"/>
                <a:gd name="T5" fmla="*/ 1619 h 2146"/>
                <a:gd name="T6" fmla="*/ 2870 w 3373"/>
                <a:gd name="T7" fmla="*/ 1463 h 2146"/>
                <a:gd name="T8" fmla="*/ 2702 w 3373"/>
                <a:gd name="T9" fmla="*/ 1359 h 2146"/>
                <a:gd name="T10" fmla="*/ 2492 w 3373"/>
                <a:gd name="T11" fmla="*/ 1263 h 2146"/>
                <a:gd name="T12" fmla="*/ 2259 w 3373"/>
                <a:gd name="T13" fmla="*/ 1189 h 2146"/>
                <a:gd name="T14" fmla="*/ 2044 w 3373"/>
                <a:gd name="T15" fmla="*/ 1145 h 2146"/>
                <a:gd name="T16" fmla="*/ 1824 w 3373"/>
                <a:gd name="T17" fmla="*/ 1123 h 2146"/>
                <a:gd name="T18" fmla="*/ 1631 w 3373"/>
                <a:gd name="T19" fmla="*/ 1121 h 2146"/>
                <a:gd name="T20" fmla="*/ 1404 w 3373"/>
                <a:gd name="T21" fmla="*/ 1125 h 2146"/>
                <a:gd name="T22" fmla="*/ 1340 w 3373"/>
                <a:gd name="T23" fmla="*/ 1126 h 2146"/>
                <a:gd name="T24" fmla="*/ 1141 w 3373"/>
                <a:gd name="T25" fmla="*/ 1126 h 2146"/>
                <a:gd name="T26" fmla="*/ 924 w 3373"/>
                <a:gd name="T27" fmla="*/ 1113 h 2146"/>
                <a:gd name="T28" fmla="*/ 743 w 3373"/>
                <a:gd name="T29" fmla="*/ 1060 h 2146"/>
                <a:gd name="T30" fmla="*/ 709 w 3373"/>
                <a:gd name="T31" fmla="*/ 1036 h 2146"/>
                <a:gd name="T32" fmla="*/ 675 w 3373"/>
                <a:gd name="T33" fmla="*/ 884 h 2146"/>
                <a:gd name="T34" fmla="*/ 779 w 3373"/>
                <a:gd name="T35" fmla="*/ 792 h 2146"/>
                <a:gd name="T36" fmla="*/ 990 w 3373"/>
                <a:gd name="T37" fmla="*/ 718 h 2146"/>
                <a:gd name="T38" fmla="*/ 1196 w 3373"/>
                <a:gd name="T39" fmla="*/ 666 h 2146"/>
                <a:gd name="T40" fmla="*/ 1397 w 3373"/>
                <a:gd name="T41" fmla="*/ 576 h 2146"/>
                <a:gd name="T42" fmla="*/ 1482 w 3373"/>
                <a:gd name="T43" fmla="*/ 469 h 2146"/>
                <a:gd name="T44" fmla="*/ 1420 w 3373"/>
                <a:gd name="T45" fmla="*/ 262 h 2146"/>
                <a:gd name="T46" fmla="*/ 1275 w 3373"/>
                <a:gd name="T47" fmla="*/ 173 h 2146"/>
                <a:gd name="T48" fmla="*/ 1094 w 3373"/>
                <a:gd name="T49" fmla="*/ 119 h 2146"/>
                <a:gd name="T50" fmla="*/ 1008 w 3373"/>
                <a:gd name="T51" fmla="*/ 98 h 2146"/>
                <a:gd name="T52" fmla="*/ 848 w 3373"/>
                <a:gd name="T53" fmla="*/ 72 h 2146"/>
                <a:gd name="T54" fmla="*/ 629 w 3373"/>
                <a:gd name="T55" fmla="*/ 45 h 2146"/>
                <a:gd name="T56" fmla="*/ 409 w 3373"/>
                <a:gd name="T57" fmla="*/ 20 h 2146"/>
                <a:gd name="T58" fmla="*/ 188 w 3373"/>
                <a:gd name="T59" fmla="*/ 3 h 2146"/>
                <a:gd name="T60" fmla="*/ 45 w 3373"/>
                <a:gd name="T61" fmla="*/ 0 h 2146"/>
                <a:gd name="T62" fmla="*/ 62 w 3373"/>
                <a:gd name="T63" fmla="*/ 9 h 2146"/>
                <a:gd name="T64" fmla="*/ 222 w 3373"/>
                <a:gd name="T65" fmla="*/ 14 h 2146"/>
                <a:gd name="T66" fmla="*/ 443 w 3373"/>
                <a:gd name="T67" fmla="*/ 33 h 2146"/>
                <a:gd name="T68" fmla="*/ 663 w 3373"/>
                <a:gd name="T69" fmla="*/ 58 h 2146"/>
                <a:gd name="T70" fmla="*/ 881 w 3373"/>
                <a:gd name="T71" fmla="*/ 87 h 2146"/>
                <a:gd name="T72" fmla="*/ 1024 w 3373"/>
                <a:gd name="T73" fmla="*/ 111 h 2146"/>
                <a:gd name="T74" fmla="*/ 1127 w 3373"/>
                <a:gd name="T75" fmla="*/ 138 h 2146"/>
                <a:gd name="T76" fmla="*/ 1306 w 3373"/>
                <a:gd name="T77" fmla="*/ 198 h 2146"/>
                <a:gd name="T78" fmla="*/ 1462 w 3373"/>
                <a:gd name="T79" fmla="*/ 335 h 2146"/>
                <a:gd name="T80" fmla="*/ 1456 w 3373"/>
                <a:gd name="T81" fmla="*/ 492 h 2146"/>
                <a:gd name="T82" fmla="*/ 1264 w 3373"/>
                <a:gd name="T83" fmla="*/ 629 h 2146"/>
                <a:gd name="T84" fmla="*/ 1072 w 3373"/>
                <a:gd name="T85" fmla="*/ 683 h 2146"/>
                <a:gd name="T86" fmla="*/ 850 w 3373"/>
                <a:gd name="T87" fmla="*/ 745 h 2146"/>
                <a:gd name="T88" fmla="*/ 691 w 3373"/>
                <a:gd name="T89" fmla="*/ 832 h 2146"/>
                <a:gd name="T90" fmla="*/ 686 w 3373"/>
                <a:gd name="T91" fmla="*/ 1029 h 2146"/>
                <a:gd name="T92" fmla="*/ 717 w 3373"/>
                <a:gd name="T93" fmla="*/ 1057 h 2146"/>
                <a:gd name="T94" fmla="*/ 805 w 3373"/>
                <a:gd name="T95" fmla="*/ 1102 h 2146"/>
                <a:gd name="T96" fmla="*/ 1008 w 3373"/>
                <a:gd name="T97" fmla="*/ 1136 h 2146"/>
                <a:gd name="T98" fmla="*/ 1212 w 3373"/>
                <a:gd name="T99" fmla="*/ 1142 h 2146"/>
                <a:gd name="T100" fmla="*/ 1360 w 3373"/>
                <a:gd name="T101" fmla="*/ 1143 h 2146"/>
                <a:gd name="T102" fmla="*/ 1470 w 3373"/>
                <a:gd name="T103" fmla="*/ 1141 h 2146"/>
                <a:gd name="T104" fmla="*/ 1696 w 3373"/>
                <a:gd name="T105" fmla="*/ 1137 h 2146"/>
                <a:gd name="T106" fmla="*/ 1919 w 3373"/>
                <a:gd name="T107" fmla="*/ 1147 h 2146"/>
                <a:gd name="T108" fmla="*/ 2137 w 3373"/>
                <a:gd name="T109" fmla="*/ 1179 h 2146"/>
                <a:gd name="T110" fmla="*/ 2350 w 3373"/>
                <a:gd name="T111" fmla="*/ 1233 h 2146"/>
                <a:gd name="T112" fmla="*/ 2557 w 3373"/>
                <a:gd name="T113" fmla="*/ 1309 h 2146"/>
                <a:gd name="T114" fmla="*/ 2759 w 3373"/>
                <a:gd name="T115" fmla="*/ 1411 h 2146"/>
                <a:gd name="T116" fmla="*/ 2952 w 3373"/>
                <a:gd name="T117" fmla="*/ 1546 h 2146"/>
                <a:gd name="T118" fmla="*/ 3131 w 3373"/>
                <a:gd name="T119" fmla="*/ 1722 h 2146"/>
                <a:gd name="T120" fmla="*/ 3225 w 3373"/>
                <a:gd name="T121" fmla="*/ 1851 h 2146"/>
                <a:gd name="T122" fmla="*/ 3338 w 3373"/>
                <a:gd name="T123" fmla="*/ 2097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3" h="2146">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7"/>
            <p:cNvSpPr>
              <a:spLocks/>
            </p:cNvSpPr>
            <p:nvPr/>
          </p:nvSpPr>
          <p:spPr bwMode="auto">
            <a:xfrm>
              <a:off x="0" y="1825625"/>
              <a:ext cx="5667375" cy="5073650"/>
            </a:xfrm>
            <a:custGeom>
              <a:avLst/>
              <a:gdLst>
                <a:gd name="T0" fmla="*/ 2234 w 2234"/>
                <a:gd name="T1" fmla="*/ 1809 h 1999"/>
                <a:gd name="T2" fmla="*/ 2223 w 2234"/>
                <a:gd name="T3" fmla="*/ 1712 h 1999"/>
                <a:gd name="T4" fmla="*/ 2172 w 2234"/>
                <a:gd name="T5" fmla="*/ 1596 h 1999"/>
                <a:gd name="T6" fmla="*/ 2110 w 2234"/>
                <a:gd name="T7" fmla="*/ 1522 h 1999"/>
                <a:gd name="T8" fmla="*/ 2042 w 2234"/>
                <a:gd name="T9" fmla="*/ 1465 h 1999"/>
                <a:gd name="T10" fmla="*/ 1962 w 2234"/>
                <a:gd name="T11" fmla="*/ 1413 h 1999"/>
                <a:gd name="T12" fmla="*/ 1897 w 2234"/>
                <a:gd name="T13" fmla="*/ 1382 h 1999"/>
                <a:gd name="T14" fmla="*/ 1698 w 2234"/>
                <a:gd name="T15" fmla="*/ 1328 h 1999"/>
                <a:gd name="T16" fmla="*/ 1491 w 2234"/>
                <a:gd name="T17" fmla="*/ 1304 h 1999"/>
                <a:gd name="T18" fmla="*/ 1282 w 2234"/>
                <a:gd name="T19" fmla="*/ 1291 h 1999"/>
                <a:gd name="T20" fmla="*/ 1049 w 2234"/>
                <a:gd name="T21" fmla="*/ 1279 h 1999"/>
                <a:gd name="T22" fmla="*/ 842 w 2234"/>
                <a:gd name="T23" fmla="*/ 1260 h 1999"/>
                <a:gd name="T24" fmla="*/ 640 w 2234"/>
                <a:gd name="T25" fmla="*/ 1230 h 1999"/>
                <a:gd name="T26" fmla="*/ 453 w 2234"/>
                <a:gd name="T27" fmla="*/ 1187 h 1999"/>
                <a:gd name="T28" fmla="*/ 272 w 2234"/>
                <a:gd name="T29" fmla="*/ 1119 h 1999"/>
                <a:gd name="T30" fmla="*/ 130 w 2234"/>
                <a:gd name="T31" fmla="*/ 1012 h 1999"/>
                <a:gd name="T32" fmla="*/ 93 w 2234"/>
                <a:gd name="T33" fmla="*/ 950 h 1999"/>
                <a:gd name="T34" fmla="*/ 107 w 2234"/>
                <a:gd name="T35" fmla="*/ 760 h 1999"/>
                <a:gd name="T36" fmla="*/ 159 w 2234"/>
                <a:gd name="T37" fmla="*/ 689 h 1999"/>
                <a:gd name="T38" fmla="*/ 299 w 2234"/>
                <a:gd name="T39" fmla="*/ 582 h 1999"/>
                <a:gd name="T40" fmla="*/ 511 w 2234"/>
                <a:gd name="T41" fmla="*/ 494 h 1999"/>
                <a:gd name="T42" fmla="*/ 711 w 2234"/>
                <a:gd name="T43" fmla="*/ 441 h 1999"/>
                <a:gd name="T44" fmla="*/ 940 w 2234"/>
                <a:gd name="T45" fmla="*/ 369 h 1999"/>
                <a:gd name="T46" fmla="*/ 1051 w 2234"/>
                <a:gd name="T47" fmla="*/ 208 h 1999"/>
                <a:gd name="T48" fmla="*/ 992 w 2234"/>
                <a:gd name="T49" fmla="*/ 125 h 1999"/>
                <a:gd name="T50" fmla="*/ 843 w 2234"/>
                <a:gd name="T51" fmla="*/ 58 h 1999"/>
                <a:gd name="T52" fmla="*/ 637 w 2234"/>
                <a:gd name="T53" fmla="*/ 32 h 1999"/>
                <a:gd name="T54" fmla="*/ 443 w 2234"/>
                <a:gd name="T55" fmla="*/ 19 h 1999"/>
                <a:gd name="T56" fmla="*/ 218 w 2234"/>
                <a:gd name="T57" fmla="*/ 9 h 1999"/>
                <a:gd name="T58" fmla="*/ 8 w 2234"/>
                <a:gd name="T59" fmla="*/ 0 h 1999"/>
                <a:gd name="T60" fmla="*/ 153 w 2234"/>
                <a:gd name="T61" fmla="*/ 15 h 1999"/>
                <a:gd name="T62" fmla="*/ 386 w 2234"/>
                <a:gd name="T63" fmla="*/ 26 h 1999"/>
                <a:gd name="T64" fmla="*/ 595 w 2234"/>
                <a:gd name="T65" fmla="*/ 38 h 1999"/>
                <a:gd name="T66" fmla="*/ 801 w 2234"/>
                <a:gd name="T67" fmla="*/ 59 h 1999"/>
                <a:gd name="T68" fmla="*/ 954 w 2234"/>
                <a:gd name="T69" fmla="*/ 109 h 1999"/>
                <a:gd name="T70" fmla="*/ 1036 w 2234"/>
                <a:gd name="T71" fmla="*/ 195 h 1999"/>
                <a:gd name="T72" fmla="*/ 965 w 2234"/>
                <a:gd name="T73" fmla="*/ 340 h 1999"/>
                <a:gd name="T74" fmla="*/ 733 w 2234"/>
                <a:gd name="T75" fmla="*/ 423 h 1999"/>
                <a:gd name="T76" fmla="*/ 516 w 2234"/>
                <a:gd name="T77" fmla="*/ 478 h 1999"/>
                <a:gd name="T78" fmla="*/ 299 w 2234"/>
                <a:gd name="T79" fmla="*/ 565 h 1999"/>
                <a:gd name="T80" fmla="*/ 171 w 2234"/>
                <a:gd name="T81" fmla="*/ 655 h 1999"/>
                <a:gd name="T82" fmla="*/ 101 w 2234"/>
                <a:gd name="T83" fmla="*/ 741 h 1999"/>
                <a:gd name="T84" fmla="*/ 72 w 2234"/>
                <a:gd name="T85" fmla="*/ 927 h 1999"/>
                <a:gd name="T86" fmla="*/ 103 w 2234"/>
                <a:gd name="T87" fmla="*/ 995 h 1999"/>
                <a:gd name="T88" fmla="*/ 225 w 2234"/>
                <a:gd name="T89" fmla="*/ 1107 h 1999"/>
                <a:gd name="T90" fmla="*/ 395 w 2234"/>
                <a:gd name="T91" fmla="*/ 1184 h 1999"/>
                <a:gd name="T92" fmla="*/ 594 w 2234"/>
                <a:gd name="T93" fmla="*/ 1236 h 1999"/>
                <a:gd name="T94" fmla="*/ 798 w 2234"/>
                <a:gd name="T95" fmla="*/ 1270 h 1999"/>
                <a:gd name="T96" fmla="*/ 1004 w 2234"/>
                <a:gd name="T97" fmla="*/ 1292 h 1999"/>
                <a:gd name="T98" fmla="*/ 1213 w 2234"/>
                <a:gd name="T99" fmla="*/ 1305 h 1999"/>
                <a:gd name="T100" fmla="*/ 1422 w 2234"/>
                <a:gd name="T101" fmla="*/ 1316 h 1999"/>
                <a:gd name="T102" fmla="*/ 1629 w 2234"/>
                <a:gd name="T103" fmla="*/ 1336 h 1999"/>
                <a:gd name="T104" fmla="*/ 1809 w 2234"/>
                <a:gd name="T105" fmla="*/ 1370 h 1999"/>
                <a:gd name="T106" fmla="*/ 1950 w 2234"/>
                <a:gd name="T107" fmla="*/ 1425 h 1999"/>
                <a:gd name="T108" fmla="*/ 2001 w 2234"/>
                <a:gd name="T109" fmla="*/ 1456 h 1999"/>
                <a:gd name="T110" fmla="*/ 2081 w 2234"/>
                <a:gd name="T111" fmla="*/ 1516 h 1999"/>
                <a:gd name="T112" fmla="*/ 2152 w 2234"/>
                <a:gd name="T113" fmla="*/ 1598 h 1999"/>
                <a:gd name="T114" fmla="*/ 2200 w 2234"/>
                <a:gd name="T115" fmla="*/ 1699 h 1999"/>
                <a:gd name="T116" fmla="*/ 2214 w 2234"/>
                <a:gd name="T117" fmla="*/ 1805 h 1999"/>
                <a:gd name="T118" fmla="*/ 2184 w 2234"/>
                <a:gd name="T119" fmla="*/ 1971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4" h="1999">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968375" y="3740150"/>
              <a:ext cx="146050" cy="474663"/>
            </a:xfrm>
            <a:custGeom>
              <a:avLst/>
              <a:gdLst>
                <a:gd name="T0" fmla="*/ 50 w 57"/>
                <a:gd name="T1" fmla="*/ 170 h 187"/>
                <a:gd name="T2" fmla="*/ 43 w 57"/>
                <a:gd name="T3" fmla="*/ 160 h 187"/>
                <a:gd name="T4" fmla="*/ 37 w 57"/>
                <a:gd name="T5" fmla="*/ 149 h 187"/>
                <a:gd name="T6" fmla="*/ 36 w 57"/>
                <a:gd name="T7" fmla="*/ 147 h 187"/>
                <a:gd name="T8" fmla="*/ 36 w 57"/>
                <a:gd name="T9" fmla="*/ 146 h 187"/>
                <a:gd name="T10" fmla="*/ 31 w 57"/>
                <a:gd name="T11" fmla="*/ 136 h 187"/>
                <a:gd name="T12" fmla="*/ 27 w 57"/>
                <a:gd name="T13" fmla="*/ 125 h 187"/>
                <a:gd name="T14" fmla="*/ 26 w 57"/>
                <a:gd name="T15" fmla="*/ 121 h 187"/>
                <a:gd name="T16" fmla="*/ 23 w 57"/>
                <a:gd name="T17" fmla="*/ 113 h 187"/>
                <a:gd name="T18" fmla="*/ 22 w 57"/>
                <a:gd name="T19" fmla="*/ 108 h 187"/>
                <a:gd name="T20" fmla="*/ 21 w 57"/>
                <a:gd name="T21" fmla="*/ 102 h 187"/>
                <a:gd name="T22" fmla="*/ 21 w 57"/>
                <a:gd name="T23" fmla="*/ 101 h 187"/>
                <a:gd name="T24" fmla="*/ 18 w 57"/>
                <a:gd name="T25" fmla="*/ 78 h 187"/>
                <a:gd name="T26" fmla="*/ 18 w 57"/>
                <a:gd name="T27" fmla="*/ 51 h 187"/>
                <a:gd name="T28" fmla="*/ 33 w 57"/>
                <a:gd name="T29" fmla="*/ 0 h 187"/>
                <a:gd name="T30" fmla="*/ 27 w 57"/>
                <a:gd name="T31" fmla="*/ 0 h 187"/>
                <a:gd name="T32" fmla="*/ 25 w 57"/>
                <a:gd name="T33" fmla="*/ 0 h 187"/>
                <a:gd name="T34" fmla="*/ 18 w 57"/>
                <a:gd name="T35" fmla="*/ 0 h 187"/>
                <a:gd name="T36" fmla="*/ 14 w 57"/>
                <a:gd name="T37" fmla="*/ 0 h 187"/>
                <a:gd name="T38" fmla="*/ 2 w 57"/>
                <a:gd name="T39" fmla="*/ 49 h 187"/>
                <a:gd name="T40" fmla="*/ 1 w 57"/>
                <a:gd name="T41" fmla="*/ 73 h 187"/>
                <a:gd name="T42" fmla="*/ 3 w 57"/>
                <a:gd name="T43" fmla="*/ 95 h 187"/>
                <a:gd name="T44" fmla="*/ 3 w 57"/>
                <a:gd name="T45" fmla="*/ 100 h 187"/>
                <a:gd name="T46" fmla="*/ 4 w 57"/>
                <a:gd name="T47" fmla="*/ 104 h 187"/>
                <a:gd name="T48" fmla="*/ 7 w 57"/>
                <a:gd name="T49" fmla="*/ 117 h 187"/>
                <a:gd name="T50" fmla="*/ 8 w 57"/>
                <a:gd name="T51" fmla="*/ 119 h 187"/>
                <a:gd name="T52" fmla="*/ 11 w 57"/>
                <a:gd name="T53" fmla="*/ 130 h 187"/>
                <a:gd name="T54" fmla="*/ 13 w 57"/>
                <a:gd name="T55" fmla="*/ 136 h 187"/>
                <a:gd name="T56" fmla="*/ 15 w 57"/>
                <a:gd name="T57" fmla="*/ 140 h 187"/>
                <a:gd name="T58" fmla="*/ 19 w 57"/>
                <a:gd name="T59" fmla="*/ 150 h 187"/>
                <a:gd name="T60" fmla="*/ 21 w 57"/>
                <a:gd name="T61" fmla="*/ 154 h 187"/>
                <a:gd name="T62" fmla="*/ 25 w 57"/>
                <a:gd name="T63" fmla="*/ 162 h 187"/>
                <a:gd name="T64" fmla="*/ 30 w 57"/>
                <a:gd name="T65" fmla="*/ 171 h 187"/>
                <a:gd name="T66" fmla="*/ 31 w 57"/>
                <a:gd name="T67" fmla="*/ 172 h 187"/>
                <a:gd name="T68" fmla="*/ 38 w 57"/>
                <a:gd name="T69" fmla="*/ 182 h 187"/>
                <a:gd name="T70" fmla="*/ 42 w 57"/>
                <a:gd name="T71" fmla="*/ 187 h 187"/>
                <a:gd name="T72" fmla="*/ 47 w 57"/>
                <a:gd name="T73" fmla="*/ 184 h 187"/>
                <a:gd name="T74" fmla="*/ 50 w 57"/>
                <a:gd name="T75" fmla="*/ 182 h 187"/>
                <a:gd name="T76" fmla="*/ 57 w 57"/>
                <a:gd name="T77" fmla="*/ 179 h 187"/>
                <a:gd name="T78" fmla="*/ 52 w 57"/>
                <a:gd name="T79" fmla="*/ 173 h 187"/>
                <a:gd name="T80" fmla="*/ 50 w 57"/>
                <a:gd name="T81" fmla="*/ 1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187">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1119188" y="3303588"/>
              <a:ext cx="454025" cy="268288"/>
            </a:xfrm>
            <a:custGeom>
              <a:avLst/>
              <a:gdLst>
                <a:gd name="T0" fmla="*/ 74 w 179"/>
                <a:gd name="T1" fmla="*/ 66 h 106"/>
                <a:gd name="T2" fmla="*/ 83 w 179"/>
                <a:gd name="T3" fmla="*/ 60 h 106"/>
                <a:gd name="T4" fmla="*/ 85 w 179"/>
                <a:gd name="T5" fmla="*/ 59 h 106"/>
                <a:gd name="T6" fmla="*/ 95 w 179"/>
                <a:gd name="T7" fmla="*/ 53 h 106"/>
                <a:gd name="T8" fmla="*/ 106 w 179"/>
                <a:gd name="T9" fmla="*/ 47 h 106"/>
                <a:gd name="T10" fmla="*/ 110 w 179"/>
                <a:gd name="T11" fmla="*/ 45 h 106"/>
                <a:gd name="T12" fmla="*/ 116 w 179"/>
                <a:gd name="T13" fmla="*/ 41 h 106"/>
                <a:gd name="T14" fmla="*/ 127 w 179"/>
                <a:gd name="T15" fmla="*/ 35 h 106"/>
                <a:gd name="T16" fmla="*/ 135 w 179"/>
                <a:gd name="T17" fmla="*/ 31 h 106"/>
                <a:gd name="T18" fmla="*/ 137 w 179"/>
                <a:gd name="T19" fmla="*/ 30 h 106"/>
                <a:gd name="T20" fmla="*/ 147 w 179"/>
                <a:gd name="T21" fmla="*/ 25 h 106"/>
                <a:gd name="T22" fmla="*/ 153 w 179"/>
                <a:gd name="T23" fmla="*/ 22 h 106"/>
                <a:gd name="T24" fmla="*/ 157 w 179"/>
                <a:gd name="T25" fmla="*/ 20 h 106"/>
                <a:gd name="T26" fmla="*/ 161 w 179"/>
                <a:gd name="T27" fmla="*/ 18 h 106"/>
                <a:gd name="T28" fmla="*/ 168 w 179"/>
                <a:gd name="T29" fmla="*/ 15 h 106"/>
                <a:gd name="T30" fmla="*/ 178 w 179"/>
                <a:gd name="T31" fmla="*/ 11 h 106"/>
                <a:gd name="T32" fmla="*/ 179 w 179"/>
                <a:gd name="T33" fmla="*/ 10 h 106"/>
                <a:gd name="T34" fmla="*/ 178 w 179"/>
                <a:gd name="T35" fmla="*/ 9 h 106"/>
                <a:gd name="T36" fmla="*/ 173 w 179"/>
                <a:gd name="T37" fmla="*/ 5 h 106"/>
                <a:gd name="T38" fmla="*/ 170 w 179"/>
                <a:gd name="T39" fmla="*/ 4 h 106"/>
                <a:gd name="T40" fmla="*/ 165 w 179"/>
                <a:gd name="T41" fmla="*/ 1 h 106"/>
                <a:gd name="T42" fmla="*/ 162 w 179"/>
                <a:gd name="T43" fmla="*/ 0 h 106"/>
                <a:gd name="T44" fmla="*/ 161 w 179"/>
                <a:gd name="T45" fmla="*/ 0 h 106"/>
                <a:gd name="T46" fmla="*/ 152 w 179"/>
                <a:gd name="T47" fmla="*/ 3 h 106"/>
                <a:gd name="T48" fmla="*/ 146 w 179"/>
                <a:gd name="T49" fmla="*/ 6 h 106"/>
                <a:gd name="T50" fmla="*/ 142 w 179"/>
                <a:gd name="T51" fmla="*/ 8 h 106"/>
                <a:gd name="T52" fmla="*/ 141 w 179"/>
                <a:gd name="T53" fmla="*/ 9 h 106"/>
                <a:gd name="T54" fmla="*/ 132 w 179"/>
                <a:gd name="T55" fmla="*/ 13 h 106"/>
                <a:gd name="T56" fmla="*/ 122 w 179"/>
                <a:gd name="T57" fmla="*/ 18 h 106"/>
                <a:gd name="T58" fmla="*/ 115 w 179"/>
                <a:gd name="T59" fmla="*/ 22 h 106"/>
                <a:gd name="T60" fmla="*/ 111 w 179"/>
                <a:gd name="T61" fmla="*/ 24 h 106"/>
                <a:gd name="T62" fmla="*/ 101 w 179"/>
                <a:gd name="T63" fmla="*/ 30 h 106"/>
                <a:gd name="T64" fmla="*/ 90 w 179"/>
                <a:gd name="T65" fmla="*/ 36 h 106"/>
                <a:gd name="T66" fmla="*/ 89 w 179"/>
                <a:gd name="T67" fmla="*/ 37 h 106"/>
                <a:gd name="T68" fmla="*/ 80 w 179"/>
                <a:gd name="T69" fmla="*/ 42 h 106"/>
                <a:gd name="T70" fmla="*/ 69 w 179"/>
                <a:gd name="T71" fmla="*/ 49 h 106"/>
                <a:gd name="T72" fmla="*/ 62 w 179"/>
                <a:gd name="T73" fmla="*/ 54 h 106"/>
                <a:gd name="T74" fmla="*/ 59 w 179"/>
                <a:gd name="T75" fmla="*/ 56 h 106"/>
                <a:gd name="T76" fmla="*/ 48 w 179"/>
                <a:gd name="T77" fmla="*/ 64 h 106"/>
                <a:gd name="T78" fmla="*/ 37 w 179"/>
                <a:gd name="T79" fmla="*/ 72 h 106"/>
                <a:gd name="T80" fmla="*/ 36 w 179"/>
                <a:gd name="T81" fmla="*/ 72 h 106"/>
                <a:gd name="T82" fmla="*/ 35 w 179"/>
                <a:gd name="T83" fmla="*/ 74 h 106"/>
                <a:gd name="T84" fmla="*/ 25 w 179"/>
                <a:gd name="T85" fmla="*/ 82 h 106"/>
                <a:gd name="T86" fmla="*/ 14 w 179"/>
                <a:gd name="T87" fmla="*/ 92 h 106"/>
                <a:gd name="T88" fmla="*/ 6 w 179"/>
                <a:gd name="T89" fmla="*/ 99 h 106"/>
                <a:gd name="T90" fmla="*/ 2 w 179"/>
                <a:gd name="T91" fmla="*/ 103 h 106"/>
                <a:gd name="T92" fmla="*/ 0 w 179"/>
                <a:gd name="T93" fmla="*/ 105 h 106"/>
                <a:gd name="T94" fmla="*/ 2 w 179"/>
                <a:gd name="T95" fmla="*/ 105 h 106"/>
                <a:gd name="T96" fmla="*/ 5 w 179"/>
                <a:gd name="T97" fmla="*/ 106 h 106"/>
                <a:gd name="T98" fmla="*/ 8 w 179"/>
                <a:gd name="T99" fmla="*/ 106 h 106"/>
                <a:gd name="T100" fmla="*/ 11 w 179"/>
                <a:gd name="T101" fmla="*/ 105 h 106"/>
                <a:gd name="T102" fmla="*/ 20 w 179"/>
                <a:gd name="T103" fmla="*/ 103 h 106"/>
                <a:gd name="T104" fmla="*/ 22 w 179"/>
                <a:gd name="T105" fmla="*/ 103 h 106"/>
                <a:gd name="T106" fmla="*/ 28 w 179"/>
                <a:gd name="T107" fmla="*/ 102 h 106"/>
                <a:gd name="T108" fmla="*/ 28 w 179"/>
                <a:gd name="T109" fmla="*/ 102 h 106"/>
                <a:gd name="T110" fmla="*/ 30 w 179"/>
                <a:gd name="T111" fmla="*/ 100 h 106"/>
                <a:gd name="T112" fmla="*/ 41 w 179"/>
                <a:gd name="T113" fmla="*/ 90 h 106"/>
                <a:gd name="T114" fmla="*/ 47 w 179"/>
                <a:gd name="T115" fmla="*/ 86 h 106"/>
                <a:gd name="T116" fmla="*/ 53 w 179"/>
                <a:gd name="T117" fmla="*/ 82 h 106"/>
                <a:gd name="T118" fmla="*/ 56 w 179"/>
                <a:gd name="T119" fmla="*/ 79 h 106"/>
                <a:gd name="T120" fmla="*/ 63 w 179"/>
                <a:gd name="T121" fmla="*/ 74 h 106"/>
                <a:gd name="T122" fmla="*/ 74 w 179"/>
                <a:gd name="T123" fmla="*/ 6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9" h="106">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p:cNvSpPr>
            <p:nvPr/>
          </p:nvSpPr>
          <p:spPr bwMode="auto">
            <a:xfrm>
              <a:off x="438150" y="1652588"/>
              <a:ext cx="257175" cy="38100"/>
            </a:xfrm>
            <a:custGeom>
              <a:avLst/>
              <a:gdLst>
                <a:gd name="T0" fmla="*/ 88 w 101"/>
                <a:gd name="T1" fmla="*/ 2 h 15"/>
                <a:gd name="T2" fmla="*/ 86 w 101"/>
                <a:gd name="T3" fmla="*/ 2 h 15"/>
                <a:gd name="T4" fmla="*/ 77 w 101"/>
                <a:gd name="T5" fmla="*/ 1 h 15"/>
                <a:gd name="T6" fmla="*/ 68 w 101"/>
                <a:gd name="T7" fmla="*/ 1 h 15"/>
                <a:gd name="T8" fmla="*/ 66 w 101"/>
                <a:gd name="T9" fmla="*/ 1 h 15"/>
                <a:gd name="T10" fmla="*/ 59 w 101"/>
                <a:gd name="T11" fmla="*/ 1 h 15"/>
                <a:gd name="T12" fmla="*/ 50 w 101"/>
                <a:gd name="T13" fmla="*/ 1 h 15"/>
                <a:gd name="T14" fmla="*/ 43 w 101"/>
                <a:gd name="T15" fmla="*/ 1 h 15"/>
                <a:gd name="T16" fmla="*/ 41 w 101"/>
                <a:gd name="T17" fmla="*/ 1 h 15"/>
                <a:gd name="T18" fmla="*/ 32 w 101"/>
                <a:gd name="T19" fmla="*/ 0 h 15"/>
                <a:gd name="T20" fmla="*/ 31 w 101"/>
                <a:gd name="T21" fmla="*/ 0 h 15"/>
                <a:gd name="T22" fmla="*/ 23 w 101"/>
                <a:gd name="T23" fmla="*/ 0 h 15"/>
                <a:gd name="T24" fmla="*/ 21 w 101"/>
                <a:gd name="T25" fmla="*/ 0 h 15"/>
                <a:gd name="T26" fmla="*/ 14 w 101"/>
                <a:gd name="T27" fmla="*/ 0 h 15"/>
                <a:gd name="T28" fmla="*/ 5 w 101"/>
                <a:gd name="T29" fmla="*/ 0 h 15"/>
                <a:gd name="T30" fmla="*/ 3 w 101"/>
                <a:gd name="T31" fmla="*/ 0 h 15"/>
                <a:gd name="T32" fmla="*/ 0 w 101"/>
                <a:gd name="T33" fmla="*/ 12 h 15"/>
                <a:gd name="T34" fmla="*/ 3 w 101"/>
                <a:gd name="T35" fmla="*/ 12 h 15"/>
                <a:gd name="T36" fmla="*/ 12 w 101"/>
                <a:gd name="T37" fmla="*/ 12 h 15"/>
                <a:gd name="T38" fmla="*/ 18 w 101"/>
                <a:gd name="T39" fmla="*/ 12 h 15"/>
                <a:gd name="T40" fmla="*/ 21 w 101"/>
                <a:gd name="T41" fmla="*/ 12 h 15"/>
                <a:gd name="T42" fmla="*/ 30 w 101"/>
                <a:gd name="T43" fmla="*/ 12 h 15"/>
                <a:gd name="T44" fmla="*/ 31 w 101"/>
                <a:gd name="T45" fmla="*/ 13 h 15"/>
                <a:gd name="T46" fmla="*/ 38 w 101"/>
                <a:gd name="T47" fmla="*/ 13 h 15"/>
                <a:gd name="T48" fmla="*/ 41 w 101"/>
                <a:gd name="T49" fmla="*/ 13 h 15"/>
                <a:gd name="T50" fmla="*/ 47 w 101"/>
                <a:gd name="T51" fmla="*/ 13 h 15"/>
                <a:gd name="T52" fmla="*/ 56 w 101"/>
                <a:gd name="T53" fmla="*/ 13 h 15"/>
                <a:gd name="T54" fmla="*/ 63 w 101"/>
                <a:gd name="T55" fmla="*/ 13 h 15"/>
                <a:gd name="T56" fmla="*/ 65 w 101"/>
                <a:gd name="T57" fmla="*/ 14 h 15"/>
                <a:gd name="T58" fmla="*/ 74 w 101"/>
                <a:gd name="T59" fmla="*/ 14 h 15"/>
                <a:gd name="T60" fmla="*/ 83 w 101"/>
                <a:gd name="T61" fmla="*/ 14 h 15"/>
                <a:gd name="T62" fmla="*/ 86 w 101"/>
                <a:gd name="T63" fmla="*/ 14 h 15"/>
                <a:gd name="T64" fmla="*/ 92 w 101"/>
                <a:gd name="T65" fmla="*/ 14 h 15"/>
                <a:gd name="T66" fmla="*/ 100 w 101"/>
                <a:gd name="T67" fmla="*/ 15 h 15"/>
                <a:gd name="T68" fmla="*/ 101 w 101"/>
                <a:gd name="T69" fmla="*/ 2 h 15"/>
                <a:gd name="T70" fmla="*/ 95 w 101"/>
                <a:gd name="T71" fmla="*/ 2 h 15"/>
                <a:gd name="T72" fmla="*/ 88 w 101"/>
                <a:gd name="T7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5">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809625" y="1663700"/>
              <a:ext cx="280988" cy="50800"/>
            </a:xfrm>
            <a:custGeom>
              <a:avLst/>
              <a:gdLst>
                <a:gd name="T0" fmla="*/ 101 w 111"/>
                <a:gd name="T1" fmla="*/ 6 h 20"/>
                <a:gd name="T2" fmla="*/ 99 w 111"/>
                <a:gd name="T3" fmla="*/ 6 h 20"/>
                <a:gd name="T4" fmla="*/ 92 w 111"/>
                <a:gd name="T5" fmla="*/ 6 h 20"/>
                <a:gd name="T6" fmla="*/ 83 w 111"/>
                <a:gd name="T7" fmla="*/ 5 h 20"/>
                <a:gd name="T8" fmla="*/ 77 w 111"/>
                <a:gd name="T9" fmla="*/ 5 h 20"/>
                <a:gd name="T10" fmla="*/ 74 w 111"/>
                <a:gd name="T11" fmla="*/ 5 h 20"/>
                <a:gd name="T12" fmla="*/ 65 w 111"/>
                <a:gd name="T13" fmla="*/ 4 h 20"/>
                <a:gd name="T14" fmla="*/ 56 w 111"/>
                <a:gd name="T15" fmla="*/ 4 h 20"/>
                <a:gd name="T16" fmla="*/ 54 w 111"/>
                <a:gd name="T17" fmla="*/ 3 h 20"/>
                <a:gd name="T18" fmla="*/ 47 w 111"/>
                <a:gd name="T19" fmla="*/ 3 h 20"/>
                <a:gd name="T20" fmla="*/ 39 w 111"/>
                <a:gd name="T21" fmla="*/ 2 h 20"/>
                <a:gd name="T22" fmla="*/ 32 w 111"/>
                <a:gd name="T23" fmla="*/ 2 h 20"/>
                <a:gd name="T24" fmla="*/ 30 w 111"/>
                <a:gd name="T25" fmla="*/ 2 h 20"/>
                <a:gd name="T26" fmla="*/ 21 w 111"/>
                <a:gd name="T27" fmla="*/ 1 h 20"/>
                <a:gd name="T28" fmla="*/ 12 w 111"/>
                <a:gd name="T29" fmla="*/ 1 h 20"/>
                <a:gd name="T30" fmla="*/ 10 w 111"/>
                <a:gd name="T31" fmla="*/ 0 h 20"/>
                <a:gd name="T32" fmla="*/ 3 w 111"/>
                <a:gd name="T33" fmla="*/ 0 h 20"/>
                <a:gd name="T34" fmla="*/ 3 w 111"/>
                <a:gd name="T35" fmla="*/ 0 h 20"/>
                <a:gd name="T36" fmla="*/ 1 w 111"/>
                <a:gd name="T37" fmla="*/ 0 h 20"/>
                <a:gd name="T38" fmla="*/ 0 w 111"/>
                <a:gd name="T39" fmla="*/ 13 h 20"/>
                <a:gd name="T40" fmla="*/ 0 w 111"/>
                <a:gd name="T41" fmla="*/ 13 h 20"/>
                <a:gd name="T42" fmla="*/ 2 w 111"/>
                <a:gd name="T43" fmla="*/ 13 h 20"/>
                <a:gd name="T44" fmla="*/ 7 w 111"/>
                <a:gd name="T45" fmla="*/ 13 h 20"/>
                <a:gd name="T46" fmla="*/ 9 w 111"/>
                <a:gd name="T47" fmla="*/ 13 h 20"/>
                <a:gd name="T48" fmla="*/ 18 w 111"/>
                <a:gd name="T49" fmla="*/ 14 h 20"/>
                <a:gd name="T50" fmla="*/ 27 w 111"/>
                <a:gd name="T51" fmla="*/ 14 h 20"/>
                <a:gd name="T52" fmla="*/ 29 w 111"/>
                <a:gd name="T53" fmla="*/ 15 h 20"/>
                <a:gd name="T54" fmla="*/ 36 w 111"/>
                <a:gd name="T55" fmla="*/ 15 h 20"/>
                <a:gd name="T56" fmla="*/ 44 w 111"/>
                <a:gd name="T57" fmla="*/ 16 h 20"/>
                <a:gd name="T58" fmla="*/ 51 w 111"/>
                <a:gd name="T59" fmla="*/ 16 h 20"/>
                <a:gd name="T60" fmla="*/ 53 w 111"/>
                <a:gd name="T61" fmla="*/ 16 h 20"/>
                <a:gd name="T62" fmla="*/ 62 w 111"/>
                <a:gd name="T63" fmla="*/ 17 h 20"/>
                <a:gd name="T64" fmla="*/ 71 w 111"/>
                <a:gd name="T65" fmla="*/ 17 h 20"/>
                <a:gd name="T66" fmla="*/ 74 w 111"/>
                <a:gd name="T67" fmla="*/ 18 h 20"/>
                <a:gd name="T68" fmla="*/ 80 w 111"/>
                <a:gd name="T69" fmla="*/ 18 h 20"/>
                <a:gd name="T70" fmla="*/ 89 w 111"/>
                <a:gd name="T71" fmla="*/ 19 h 20"/>
                <a:gd name="T72" fmla="*/ 96 w 111"/>
                <a:gd name="T73" fmla="*/ 19 h 20"/>
                <a:gd name="T74" fmla="*/ 98 w 111"/>
                <a:gd name="T75" fmla="*/ 19 h 20"/>
                <a:gd name="T76" fmla="*/ 107 w 111"/>
                <a:gd name="T77" fmla="*/ 20 h 20"/>
                <a:gd name="T78" fmla="*/ 111 w 111"/>
                <a:gd name="T79" fmla="*/ 20 h 20"/>
                <a:gd name="T80" fmla="*/ 111 w 111"/>
                <a:gd name="T81" fmla="*/ 7 h 20"/>
                <a:gd name="T82" fmla="*/ 110 w 111"/>
                <a:gd name="T83" fmla="*/ 7 h 20"/>
                <a:gd name="T84" fmla="*/ 101 w 111"/>
                <a:gd name="T8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1827213" y="3049588"/>
              <a:ext cx="449263" cy="177800"/>
            </a:xfrm>
            <a:custGeom>
              <a:avLst/>
              <a:gdLst>
                <a:gd name="T0" fmla="*/ 5 w 177"/>
                <a:gd name="T1" fmla="*/ 70 h 70"/>
                <a:gd name="T2" fmla="*/ 7 w 177"/>
                <a:gd name="T3" fmla="*/ 69 h 70"/>
                <a:gd name="T4" fmla="*/ 8 w 177"/>
                <a:gd name="T5" fmla="*/ 69 h 70"/>
                <a:gd name="T6" fmla="*/ 18 w 177"/>
                <a:gd name="T7" fmla="*/ 66 h 70"/>
                <a:gd name="T8" fmla="*/ 28 w 177"/>
                <a:gd name="T9" fmla="*/ 63 h 70"/>
                <a:gd name="T10" fmla="*/ 31 w 177"/>
                <a:gd name="T11" fmla="*/ 61 h 70"/>
                <a:gd name="T12" fmla="*/ 37 w 177"/>
                <a:gd name="T13" fmla="*/ 59 h 70"/>
                <a:gd name="T14" fmla="*/ 47 w 177"/>
                <a:gd name="T15" fmla="*/ 56 h 70"/>
                <a:gd name="T16" fmla="*/ 56 w 177"/>
                <a:gd name="T17" fmla="*/ 53 h 70"/>
                <a:gd name="T18" fmla="*/ 57 w 177"/>
                <a:gd name="T19" fmla="*/ 53 h 70"/>
                <a:gd name="T20" fmla="*/ 67 w 177"/>
                <a:gd name="T21" fmla="*/ 50 h 70"/>
                <a:gd name="T22" fmla="*/ 76 w 177"/>
                <a:gd name="T23" fmla="*/ 47 h 70"/>
                <a:gd name="T24" fmla="*/ 80 w 177"/>
                <a:gd name="T25" fmla="*/ 46 h 70"/>
                <a:gd name="T26" fmla="*/ 86 w 177"/>
                <a:gd name="T27" fmla="*/ 44 h 70"/>
                <a:gd name="T28" fmla="*/ 96 w 177"/>
                <a:gd name="T29" fmla="*/ 41 h 70"/>
                <a:gd name="T30" fmla="*/ 105 w 177"/>
                <a:gd name="T31" fmla="*/ 38 h 70"/>
                <a:gd name="T32" fmla="*/ 106 w 177"/>
                <a:gd name="T33" fmla="*/ 38 h 70"/>
                <a:gd name="T34" fmla="*/ 116 w 177"/>
                <a:gd name="T35" fmla="*/ 35 h 70"/>
                <a:gd name="T36" fmla="*/ 125 w 177"/>
                <a:gd name="T37" fmla="*/ 32 h 70"/>
                <a:gd name="T38" fmla="*/ 129 w 177"/>
                <a:gd name="T39" fmla="*/ 30 h 70"/>
                <a:gd name="T40" fmla="*/ 130 w 177"/>
                <a:gd name="T41" fmla="*/ 30 h 70"/>
                <a:gd name="T42" fmla="*/ 135 w 177"/>
                <a:gd name="T43" fmla="*/ 29 h 70"/>
                <a:gd name="T44" fmla="*/ 145 w 177"/>
                <a:gd name="T45" fmla="*/ 25 h 70"/>
                <a:gd name="T46" fmla="*/ 154 w 177"/>
                <a:gd name="T47" fmla="*/ 23 h 70"/>
                <a:gd name="T48" fmla="*/ 155 w 177"/>
                <a:gd name="T49" fmla="*/ 22 h 70"/>
                <a:gd name="T50" fmla="*/ 164 w 177"/>
                <a:gd name="T51" fmla="*/ 19 h 70"/>
                <a:gd name="T52" fmla="*/ 174 w 177"/>
                <a:gd name="T53" fmla="*/ 16 h 70"/>
                <a:gd name="T54" fmla="*/ 177 w 177"/>
                <a:gd name="T55" fmla="*/ 15 h 70"/>
                <a:gd name="T56" fmla="*/ 175 w 177"/>
                <a:gd name="T57" fmla="*/ 11 h 70"/>
                <a:gd name="T58" fmla="*/ 170 w 177"/>
                <a:gd name="T59" fmla="*/ 0 h 70"/>
                <a:gd name="T60" fmla="*/ 169 w 177"/>
                <a:gd name="T61" fmla="*/ 0 h 70"/>
                <a:gd name="T62" fmla="*/ 159 w 177"/>
                <a:gd name="T63" fmla="*/ 3 h 70"/>
                <a:gd name="T64" fmla="*/ 158 w 177"/>
                <a:gd name="T65" fmla="*/ 3 h 70"/>
                <a:gd name="T66" fmla="*/ 149 w 177"/>
                <a:gd name="T67" fmla="*/ 6 h 70"/>
                <a:gd name="T68" fmla="*/ 140 w 177"/>
                <a:gd name="T69" fmla="*/ 9 h 70"/>
                <a:gd name="T70" fmla="*/ 134 w 177"/>
                <a:gd name="T71" fmla="*/ 11 h 70"/>
                <a:gd name="T72" fmla="*/ 130 w 177"/>
                <a:gd name="T73" fmla="*/ 12 h 70"/>
                <a:gd name="T74" fmla="*/ 125 w 177"/>
                <a:gd name="T75" fmla="*/ 14 h 70"/>
                <a:gd name="T76" fmla="*/ 120 w 177"/>
                <a:gd name="T77" fmla="*/ 15 h 70"/>
                <a:gd name="T78" fmla="*/ 110 w 177"/>
                <a:gd name="T79" fmla="*/ 18 h 70"/>
                <a:gd name="T80" fmla="*/ 109 w 177"/>
                <a:gd name="T81" fmla="*/ 19 h 70"/>
                <a:gd name="T82" fmla="*/ 101 w 177"/>
                <a:gd name="T83" fmla="*/ 21 h 70"/>
                <a:gd name="T84" fmla="*/ 91 w 177"/>
                <a:gd name="T85" fmla="*/ 24 h 70"/>
                <a:gd name="T86" fmla="*/ 85 w 177"/>
                <a:gd name="T87" fmla="*/ 26 h 70"/>
                <a:gd name="T88" fmla="*/ 81 w 177"/>
                <a:gd name="T89" fmla="*/ 28 h 70"/>
                <a:gd name="T90" fmla="*/ 71 w 177"/>
                <a:gd name="T91" fmla="*/ 31 h 70"/>
                <a:gd name="T92" fmla="*/ 62 w 177"/>
                <a:gd name="T93" fmla="*/ 34 h 70"/>
                <a:gd name="T94" fmla="*/ 60 w 177"/>
                <a:gd name="T95" fmla="*/ 34 h 70"/>
                <a:gd name="T96" fmla="*/ 52 w 177"/>
                <a:gd name="T97" fmla="*/ 37 h 70"/>
                <a:gd name="T98" fmla="*/ 42 w 177"/>
                <a:gd name="T99" fmla="*/ 40 h 70"/>
                <a:gd name="T100" fmla="*/ 36 w 177"/>
                <a:gd name="T101" fmla="*/ 42 h 70"/>
                <a:gd name="T102" fmla="*/ 32 w 177"/>
                <a:gd name="T103" fmla="*/ 43 h 70"/>
                <a:gd name="T104" fmla="*/ 22 w 177"/>
                <a:gd name="T105" fmla="*/ 46 h 70"/>
                <a:gd name="T106" fmla="*/ 13 w 177"/>
                <a:gd name="T107" fmla="*/ 50 h 70"/>
                <a:gd name="T108" fmla="*/ 11 w 177"/>
                <a:gd name="T109" fmla="*/ 50 h 70"/>
                <a:gd name="T110" fmla="*/ 3 w 177"/>
                <a:gd name="T111" fmla="*/ 53 h 70"/>
                <a:gd name="T112" fmla="*/ 0 w 177"/>
                <a:gd name="T113" fmla="*/ 54 h 70"/>
                <a:gd name="T114" fmla="*/ 2 w 177"/>
                <a:gd name="T115" fmla="*/ 58 h 70"/>
                <a:gd name="T116" fmla="*/ 5 w 177"/>
                <a:gd name="T1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7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1277938" y="4346575"/>
              <a:ext cx="503238" cy="238125"/>
            </a:xfrm>
            <a:custGeom>
              <a:avLst/>
              <a:gdLst>
                <a:gd name="T0" fmla="*/ 189 w 198"/>
                <a:gd name="T1" fmla="*/ 75 h 94"/>
                <a:gd name="T2" fmla="*/ 175 w 198"/>
                <a:gd name="T3" fmla="*/ 70 h 94"/>
                <a:gd name="T4" fmla="*/ 167 w 198"/>
                <a:gd name="T5" fmla="*/ 67 h 94"/>
                <a:gd name="T6" fmla="*/ 159 w 198"/>
                <a:gd name="T7" fmla="*/ 64 h 94"/>
                <a:gd name="T8" fmla="*/ 149 w 198"/>
                <a:gd name="T9" fmla="*/ 61 h 94"/>
                <a:gd name="T10" fmla="*/ 134 w 198"/>
                <a:gd name="T11" fmla="*/ 55 h 94"/>
                <a:gd name="T12" fmla="*/ 125 w 198"/>
                <a:gd name="T13" fmla="*/ 52 h 94"/>
                <a:gd name="T14" fmla="*/ 109 w 198"/>
                <a:gd name="T15" fmla="*/ 45 h 94"/>
                <a:gd name="T16" fmla="*/ 101 w 198"/>
                <a:gd name="T17" fmla="*/ 42 h 94"/>
                <a:gd name="T18" fmla="*/ 87 w 198"/>
                <a:gd name="T19" fmla="*/ 37 h 94"/>
                <a:gd name="T20" fmla="*/ 76 w 198"/>
                <a:gd name="T21" fmla="*/ 32 h 94"/>
                <a:gd name="T22" fmla="*/ 68 w 198"/>
                <a:gd name="T23" fmla="*/ 29 h 94"/>
                <a:gd name="T24" fmla="*/ 59 w 198"/>
                <a:gd name="T25" fmla="*/ 25 h 94"/>
                <a:gd name="T26" fmla="*/ 46 w 198"/>
                <a:gd name="T27" fmla="*/ 19 h 94"/>
                <a:gd name="T28" fmla="*/ 35 w 198"/>
                <a:gd name="T29" fmla="*/ 13 h 94"/>
                <a:gd name="T30" fmla="*/ 26 w 198"/>
                <a:gd name="T31" fmla="*/ 9 h 94"/>
                <a:gd name="T32" fmla="*/ 11 w 198"/>
                <a:gd name="T33" fmla="*/ 1 h 94"/>
                <a:gd name="T34" fmla="*/ 3 w 198"/>
                <a:gd name="T35" fmla="*/ 10 h 94"/>
                <a:gd name="T36" fmla="*/ 2 w 198"/>
                <a:gd name="T37" fmla="*/ 14 h 94"/>
                <a:gd name="T38" fmla="*/ 15 w 198"/>
                <a:gd name="T39" fmla="*/ 21 h 94"/>
                <a:gd name="T40" fmla="*/ 23 w 198"/>
                <a:gd name="T41" fmla="*/ 26 h 94"/>
                <a:gd name="T42" fmla="*/ 39 w 198"/>
                <a:gd name="T43" fmla="*/ 34 h 94"/>
                <a:gd name="T44" fmla="*/ 47 w 198"/>
                <a:gd name="T45" fmla="*/ 37 h 94"/>
                <a:gd name="T46" fmla="*/ 62 w 198"/>
                <a:gd name="T47" fmla="*/ 44 h 94"/>
                <a:gd name="T48" fmla="*/ 64 w 198"/>
                <a:gd name="T49" fmla="*/ 45 h 94"/>
                <a:gd name="T50" fmla="*/ 80 w 198"/>
                <a:gd name="T51" fmla="*/ 51 h 94"/>
                <a:gd name="T52" fmla="*/ 89 w 198"/>
                <a:gd name="T53" fmla="*/ 55 h 94"/>
                <a:gd name="T54" fmla="*/ 104 w 198"/>
                <a:gd name="T55" fmla="*/ 61 h 94"/>
                <a:gd name="T56" fmla="*/ 113 w 198"/>
                <a:gd name="T57" fmla="*/ 64 h 94"/>
                <a:gd name="T58" fmla="*/ 125 w 198"/>
                <a:gd name="T59" fmla="*/ 69 h 94"/>
                <a:gd name="T60" fmla="*/ 138 w 198"/>
                <a:gd name="T61" fmla="*/ 74 h 94"/>
                <a:gd name="T62" fmla="*/ 147 w 198"/>
                <a:gd name="T63" fmla="*/ 77 h 94"/>
                <a:gd name="T64" fmla="*/ 158 w 198"/>
                <a:gd name="T65" fmla="*/ 81 h 94"/>
                <a:gd name="T66" fmla="*/ 167 w 198"/>
                <a:gd name="T67" fmla="*/ 84 h 94"/>
                <a:gd name="T68" fmla="*/ 180 w 198"/>
                <a:gd name="T69" fmla="*/ 89 h 94"/>
                <a:gd name="T70" fmla="*/ 187 w 198"/>
                <a:gd name="T71" fmla="*/ 92 h 94"/>
                <a:gd name="T72" fmla="*/ 192 w 198"/>
                <a:gd name="T73" fmla="*/ 94 h 94"/>
                <a:gd name="T74" fmla="*/ 192 w 198"/>
                <a:gd name="T75"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 h="94">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1735138" y="1722438"/>
              <a:ext cx="373063" cy="80963"/>
            </a:xfrm>
            <a:custGeom>
              <a:avLst/>
              <a:gdLst>
                <a:gd name="T0" fmla="*/ 135 w 147"/>
                <a:gd name="T1" fmla="*/ 16 h 32"/>
                <a:gd name="T2" fmla="*/ 134 w 147"/>
                <a:gd name="T3" fmla="*/ 15 h 32"/>
                <a:gd name="T4" fmla="*/ 126 w 147"/>
                <a:gd name="T5" fmla="*/ 14 h 32"/>
                <a:gd name="T6" fmla="*/ 117 w 147"/>
                <a:gd name="T7" fmla="*/ 13 h 32"/>
                <a:gd name="T8" fmla="*/ 112 w 147"/>
                <a:gd name="T9" fmla="*/ 12 h 32"/>
                <a:gd name="T10" fmla="*/ 109 w 147"/>
                <a:gd name="T11" fmla="*/ 12 h 32"/>
                <a:gd name="T12" fmla="*/ 100 w 147"/>
                <a:gd name="T13" fmla="*/ 11 h 32"/>
                <a:gd name="T14" fmla="*/ 91 w 147"/>
                <a:gd name="T15" fmla="*/ 10 h 32"/>
                <a:gd name="T16" fmla="*/ 90 w 147"/>
                <a:gd name="T17" fmla="*/ 9 h 32"/>
                <a:gd name="T18" fmla="*/ 82 w 147"/>
                <a:gd name="T19" fmla="*/ 9 h 32"/>
                <a:gd name="T20" fmla="*/ 74 w 147"/>
                <a:gd name="T21" fmla="*/ 8 h 32"/>
                <a:gd name="T22" fmla="*/ 68 w 147"/>
                <a:gd name="T23" fmla="*/ 7 h 32"/>
                <a:gd name="T24" fmla="*/ 65 w 147"/>
                <a:gd name="T25" fmla="*/ 6 h 32"/>
                <a:gd name="T26" fmla="*/ 56 w 147"/>
                <a:gd name="T27" fmla="*/ 6 h 32"/>
                <a:gd name="T28" fmla="*/ 47 w 147"/>
                <a:gd name="T29" fmla="*/ 5 h 32"/>
                <a:gd name="T30" fmla="*/ 46 w 147"/>
                <a:gd name="T31" fmla="*/ 4 h 32"/>
                <a:gd name="T32" fmla="*/ 38 w 147"/>
                <a:gd name="T33" fmla="*/ 4 h 32"/>
                <a:gd name="T34" fmla="*/ 37 w 147"/>
                <a:gd name="T35" fmla="*/ 3 h 32"/>
                <a:gd name="T36" fmla="*/ 30 w 147"/>
                <a:gd name="T37" fmla="*/ 3 h 32"/>
                <a:gd name="T38" fmla="*/ 24 w 147"/>
                <a:gd name="T39" fmla="*/ 2 h 32"/>
                <a:gd name="T40" fmla="*/ 21 w 147"/>
                <a:gd name="T41" fmla="*/ 2 h 32"/>
                <a:gd name="T42" fmla="*/ 12 w 147"/>
                <a:gd name="T43" fmla="*/ 1 h 32"/>
                <a:gd name="T44" fmla="*/ 3 w 147"/>
                <a:gd name="T45" fmla="*/ 0 h 32"/>
                <a:gd name="T46" fmla="*/ 2 w 147"/>
                <a:gd name="T47" fmla="*/ 0 h 32"/>
                <a:gd name="T48" fmla="*/ 0 w 147"/>
                <a:gd name="T49" fmla="*/ 0 h 32"/>
                <a:gd name="T50" fmla="*/ 0 w 147"/>
                <a:gd name="T51" fmla="*/ 8 h 32"/>
                <a:gd name="T52" fmla="*/ 0 w 147"/>
                <a:gd name="T53" fmla="*/ 14 h 32"/>
                <a:gd name="T54" fmla="*/ 0 w 147"/>
                <a:gd name="T55" fmla="*/ 14 h 32"/>
                <a:gd name="T56" fmla="*/ 9 w 147"/>
                <a:gd name="T57" fmla="*/ 15 h 32"/>
                <a:gd name="T58" fmla="*/ 17 w 147"/>
                <a:gd name="T59" fmla="*/ 16 h 32"/>
                <a:gd name="T60" fmla="*/ 20 w 147"/>
                <a:gd name="T61" fmla="*/ 16 h 32"/>
                <a:gd name="T62" fmla="*/ 26 w 147"/>
                <a:gd name="T63" fmla="*/ 17 h 32"/>
                <a:gd name="T64" fmla="*/ 35 w 147"/>
                <a:gd name="T65" fmla="*/ 18 h 32"/>
                <a:gd name="T66" fmla="*/ 35 w 147"/>
                <a:gd name="T67" fmla="*/ 18 h 32"/>
                <a:gd name="T68" fmla="*/ 43 w 147"/>
                <a:gd name="T69" fmla="*/ 18 h 32"/>
                <a:gd name="T70" fmla="*/ 44 w 147"/>
                <a:gd name="T71" fmla="*/ 18 h 32"/>
                <a:gd name="T72" fmla="*/ 53 w 147"/>
                <a:gd name="T73" fmla="*/ 19 h 32"/>
                <a:gd name="T74" fmla="*/ 61 w 147"/>
                <a:gd name="T75" fmla="*/ 20 h 32"/>
                <a:gd name="T76" fmla="*/ 65 w 147"/>
                <a:gd name="T77" fmla="*/ 21 h 32"/>
                <a:gd name="T78" fmla="*/ 70 w 147"/>
                <a:gd name="T79" fmla="*/ 21 h 32"/>
                <a:gd name="T80" fmla="*/ 79 w 147"/>
                <a:gd name="T81" fmla="*/ 23 h 32"/>
                <a:gd name="T82" fmla="*/ 87 w 147"/>
                <a:gd name="T83" fmla="*/ 24 h 32"/>
                <a:gd name="T84" fmla="*/ 88 w 147"/>
                <a:gd name="T85" fmla="*/ 24 h 32"/>
                <a:gd name="T86" fmla="*/ 97 w 147"/>
                <a:gd name="T87" fmla="*/ 25 h 32"/>
                <a:gd name="T88" fmla="*/ 105 w 147"/>
                <a:gd name="T89" fmla="*/ 26 h 32"/>
                <a:gd name="T90" fmla="*/ 109 w 147"/>
                <a:gd name="T91" fmla="*/ 26 h 32"/>
                <a:gd name="T92" fmla="*/ 114 w 147"/>
                <a:gd name="T93" fmla="*/ 27 h 32"/>
                <a:gd name="T94" fmla="*/ 123 w 147"/>
                <a:gd name="T95" fmla="*/ 28 h 32"/>
                <a:gd name="T96" fmla="*/ 130 w 147"/>
                <a:gd name="T97" fmla="*/ 30 h 32"/>
                <a:gd name="T98" fmla="*/ 132 w 147"/>
                <a:gd name="T99" fmla="*/ 30 h 32"/>
                <a:gd name="T100" fmla="*/ 140 w 147"/>
                <a:gd name="T101" fmla="*/ 31 h 32"/>
                <a:gd name="T102" fmla="*/ 144 w 147"/>
                <a:gd name="T103" fmla="*/ 32 h 32"/>
                <a:gd name="T104" fmla="*/ 147 w 147"/>
                <a:gd name="T105" fmla="*/ 17 h 32"/>
                <a:gd name="T106" fmla="*/ 144 w 147"/>
                <a:gd name="T107" fmla="*/ 17 h 32"/>
                <a:gd name="T108" fmla="*/ 135 w 147"/>
                <a:gd name="T10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 h="32">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1208088" y="1685925"/>
              <a:ext cx="411163" cy="61913"/>
            </a:xfrm>
            <a:custGeom>
              <a:avLst/>
              <a:gdLst>
                <a:gd name="T0" fmla="*/ 149 w 162"/>
                <a:gd name="T1" fmla="*/ 9 h 24"/>
                <a:gd name="T2" fmla="*/ 143 w 162"/>
                <a:gd name="T3" fmla="*/ 9 h 24"/>
                <a:gd name="T4" fmla="*/ 140 w 162"/>
                <a:gd name="T5" fmla="*/ 9 h 24"/>
                <a:gd name="T6" fmla="*/ 131 w 162"/>
                <a:gd name="T7" fmla="*/ 8 h 24"/>
                <a:gd name="T8" fmla="*/ 122 w 162"/>
                <a:gd name="T9" fmla="*/ 8 h 24"/>
                <a:gd name="T10" fmla="*/ 121 w 162"/>
                <a:gd name="T11" fmla="*/ 7 h 24"/>
                <a:gd name="T12" fmla="*/ 113 w 162"/>
                <a:gd name="T13" fmla="*/ 7 h 24"/>
                <a:gd name="T14" fmla="*/ 104 w 162"/>
                <a:gd name="T15" fmla="*/ 6 h 24"/>
                <a:gd name="T16" fmla="*/ 98 w 162"/>
                <a:gd name="T17" fmla="*/ 6 h 24"/>
                <a:gd name="T18" fmla="*/ 96 w 162"/>
                <a:gd name="T19" fmla="*/ 6 h 24"/>
                <a:gd name="T20" fmla="*/ 87 w 162"/>
                <a:gd name="T21" fmla="*/ 5 h 24"/>
                <a:gd name="T22" fmla="*/ 78 w 162"/>
                <a:gd name="T23" fmla="*/ 5 h 24"/>
                <a:gd name="T24" fmla="*/ 76 w 162"/>
                <a:gd name="T25" fmla="*/ 5 h 24"/>
                <a:gd name="T26" fmla="*/ 69 w 162"/>
                <a:gd name="T27" fmla="*/ 4 h 24"/>
                <a:gd name="T28" fmla="*/ 60 w 162"/>
                <a:gd name="T29" fmla="*/ 4 h 24"/>
                <a:gd name="T30" fmla="*/ 54 w 162"/>
                <a:gd name="T31" fmla="*/ 3 h 24"/>
                <a:gd name="T32" fmla="*/ 51 w 162"/>
                <a:gd name="T33" fmla="*/ 3 h 24"/>
                <a:gd name="T34" fmla="*/ 42 w 162"/>
                <a:gd name="T35" fmla="*/ 3 h 24"/>
                <a:gd name="T36" fmla="*/ 33 w 162"/>
                <a:gd name="T37" fmla="*/ 2 h 24"/>
                <a:gd name="T38" fmla="*/ 31 w 162"/>
                <a:gd name="T39" fmla="*/ 2 h 24"/>
                <a:gd name="T40" fmla="*/ 24 w 162"/>
                <a:gd name="T41" fmla="*/ 2 h 24"/>
                <a:gd name="T42" fmla="*/ 15 w 162"/>
                <a:gd name="T43" fmla="*/ 1 h 24"/>
                <a:gd name="T44" fmla="*/ 9 w 162"/>
                <a:gd name="T45" fmla="*/ 1 h 24"/>
                <a:gd name="T46" fmla="*/ 6 w 162"/>
                <a:gd name="T47" fmla="*/ 1 h 24"/>
                <a:gd name="T48" fmla="*/ 0 w 162"/>
                <a:gd name="T49" fmla="*/ 0 h 24"/>
                <a:gd name="T50" fmla="*/ 0 w 162"/>
                <a:gd name="T51" fmla="*/ 14 h 24"/>
                <a:gd name="T52" fmla="*/ 3 w 162"/>
                <a:gd name="T53" fmla="*/ 14 h 24"/>
                <a:gd name="T54" fmla="*/ 6 w 162"/>
                <a:gd name="T55" fmla="*/ 14 h 24"/>
                <a:gd name="T56" fmla="*/ 12 w 162"/>
                <a:gd name="T57" fmla="*/ 14 h 24"/>
                <a:gd name="T58" fmla="*/ 21 w 162"/>
                <a:gd name="T59" fmla="*/ 15 h 24"/>
                <a:gd name="T60" fmla="*/ 28 w 162"/>
                <a:gd name="T61" fmla="*/ 15 h 24"/>
                <a:gd name="T62" fmla="*/ 30 w 162"/>
                <a:gd name="T63" fmla="*/ 15 h 24"/>
                <a:gd name="T64" fmla="*/ 39 w 162"/>
                <a:gd name="T65" fmla="*/ 16 h 24"/>
                <a:gd name="T66" fmla="*/ 48 w 162"/>
                <a:gd name="T67" fmla="*/ 17 h 24"/>
                <a:gd name="T68" fmla="*/ 51 w 162"/>
                <a:gd name="T69" fmla="*/ 17 h 24"/>
                <a:gd name="T70" fmla="*/ 57 w 162"/>
                <a:gd name="T71" fmla="*/ 17 h 24"/>
                <a:gd name="T72" fmla="*/ 66 w 162"/>
                <a:gd name="T73" fmla="*/ 18 h 24"/>
                <a:gd name="T74" fmla="*/ 73 w 162"/>
                <a:gd name="T75" fmla="*/ 18 h 24"/>
                <a:gd name="T76" fmla="*/ 75 w 162"/>
                <a:gd name="T77" fmla="*/ 18 h 24"/>
                <a:gd name="T78" fmla="*/ 83 w 162"/>
                <a:gd name="T79" fmla="*/ 19 h 24"/>
                <a:gd name="T80" fmla="*/ 92 w 162"/>
                <a:gd name="T81" fmla="*/ 19 h 24"/>
                <a:gd name="T82" fmla="*/ 95 w 162"/>
                <a:gd name="T83" fmla="*/ 19 h 24"/>
                <a:gd name="T84" fmla="*/ 101 w 162"/>
                <a:gd name="T85" fmla="*/ 20 h 24"/>
                <a:gd name="T86" fmla="*/ 110 w 162"/>
                <a:gd name="T87" fmla="*/ 20 h 24"/>
                <a:gd name="T88" fmla="*/ 117 w 162"/>
                <a:gd name="T89" fmla="*/ 21 h 24"/>
                <a:gd name="T90" fmla="*/ 119 w 162"/>
                <a:gd name="T91" fmla="*/ 21 h 24"/>
                <a:gd name="T92" fmla="*/ 128 w 162"/>
                <a:gd name="T93" fmla="*/ 22 h 24"/>
                <a:gd name="T94" fmla="*/ 137 w 162"/>
                <a:gd name="T95" fmla="*/ 22 h 24"/>
                <a:gd name="T96" fmla="*/ 140 w 162"/>
                <a:gd name="T97" fmla="*/ 23 h 24"/>
                <a:gd name="T98" fmla="*/ 146 w 162"/>
                <a:gd name="T99" fmla="*/ 23 h 24"/>
                <a:gd name="T100" fmla="*/ 155 w 162"/>
                <a:gd name="T101" fmla="*/ 24 h 24"/>
                <a:gd name="T102" fmla="*/ 162 w 162"/>
                <a:gd name="T103" fmla="*/ 24 h 24"/>
                <a:gd name="T104" fmla="*/ 162 w 162"/>
                <a:gd name="T105" fmla="*/ 10 h 24"/>
                <a:gd name="T106" fmla="*/ 158 w 162"/>
                <a:gd name="T107" fmla="*/ 10 h 24"/>
                <a:gd name="T108" fmla="*/ 149 w 162"/>
                <a:gd name="T10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24">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6"/>
            <p:cNvSpPr>
              <a:spLocks/>
            </p:cNvSpPr>
            <p:nvPr/>
          </p:nvSpPr>
          <p:spPr bwMode="auto">
            <a:xfrm>
              <a:off x="2217738" y="1785938"/>
              <a:ext cx="438150" cy="136525"/>
            </a:xfrm>
            <a:custGeom>
              <a:avLst/>
              <a:gdLst>
                <a:gd name="T0" fmla="*/ 160 w 173"/>
                <a:gd name="T1" fmla="*/ 35 h 54"/>
                <a:gd name="T2" fmla="*/ 160 w 173"/>
                <a:gd name="T3" fmla="*/ 35 h 54"/>
                <a:gd name="T4" fmla="*/ 152 w 173"/>
                <a:gd name="T5" fmla="*/ 33 h 54"/>
                <a:gd name="T6" fmla="*/ 143 w 173"/>
                <a:gd name="T7" fmla="*/ 31 h 54"/>
                <a:gd name="T8" fmla="*/ 138 w 173"/>
                <a:gd name="T9" fmla="*/ 29 h 54"/>
                <a:gd name="T10" fmla="*/ 135 w 173"/>
                <a:gd name="T11" fmla="*/ 28 h 54"/>
                <a:gd name="T12" fmla="*/ 135 w 173"/>
                <a:gd name="T13" fmla="*/ 28 h 54"/>
                <a:gd name="T14" fmla="*/ 126 w 173"/>
                <a:gd name="T15" fmla="*/ 26 h 54"/>
                <a:gd name="T16" fmla="*/ 118 w 173"/>
                <a:gd name="T17" fmla="*/ 24 h 54"/>
                <a:gd name="T18" fmla="*/ 117 w 173"/>
                <a:gd name="T19" fmla="*/ 24 h 54"/>
                <a:gd name="T20" fmla="*/ 109 w 173"/>
                <a:gd name="T21" fmla="*/ 22 h 54"/>
                <a:gd name="T22" fmla="*/ 101 w 173"/>
                <a:gd name="T23" fmla="*/ 20 h 54"/>
                <a:gd name="T24" fmla="*/ 96 w 173"/>
                <a:gd name="T25" fmla="*/ 18 h 54"/>
                <a:gd name="T26" fmla="*/ 92 w 173"/>
                <a:gd name="T27" fmla="*/ 18 h 54"/>
                <a:gd name="T28" fmla="*/ 84 w 173"/>
                <a:gd name="T29" fmla="*/ 16 h 54"/>
                <a:gd name="T30" fmla="*/ 75 w 173"/>
                <a:gd name="T31" fmla="*/ 14 h 54"/>
                <a:gd name="T32" fmla="*/ 74 w 173"/>
                <a:gd name="T33" fmla="*/ 14 h 54"/>
                <a:gd name="T34" fmla="*/ 66 w 173"/>
                <a:gd name="T35" fmla="*/ 12 h 54"/>
                <a:gd name="T36" fmla="*/ 58 w 173"/>
                <a:gd name="T37" fmla="*/ 10 h 54"/>
                <a:gd name="T38" fmla="*/ 53 w 173"/>
                <a:gd name="T39" fmla="*/ 9 h 54"/>
                <a:gd name="T40" fmla="*/ 49 w 173"/>
                <a:gd name="T41" fmla="*/ 8 h 54"/>
                <a:gd name="T42" fmla="*/ 41 w 173"/>
                <a:gd name="T43" fmla="*/ 7 h 54"/>
                <a:gd name="T44" fmla="*/ 32 w 173"/>
                <a:gd name="T45" fmla="*/ 5 h 54"/>
                <a:gd name="T46" fmla="*/ 31 w 173"/>
                <a:gd name="T47" fmla="*/ 5 h 54"/>
                <a:gd name="T48" fmla="*/ 23 w 173"/>
                <a:gd name="T49" fmla="*/ 3 h 54"/>
                <a:gd name="T50" fmla="*/ 15 w 173"/>
                <a:gd name="T51" fmla="*/ 2 h 54"/>
                <a:gd name="T52" fmla="*/ 9 w 173"/>
                <a:gd name="T53" fmla="*/ 1 h 54"/>
                <a:gd name="T54" fmla="*/ 6 w 173"/>
                <a:gd name="T55" fmla="*/ 0 h 54"/>
                <a:gd name="T56" fmla="*/ 2 w 173"/>
                <a:gd name="T57" fmla="*/ 0 h 54"/>
                <a:gd name="T58" fmla="*/ 0 w 173"/>
                <a:gd name="T59" fmla="*/ 14 h 54"/>
                <a:gd name="T60" fmla="*/ 3 w 173"/>
                <a:gd name="T61" fmla="*/ 15 h 54"/>
                <a:gd name="T62" fmla="*/ 6 w 173"/>
                <a:gd name="T63" fmla="*/ 15 h 54"/>
                <a:gd name="T64" fmla="*/ 11 w 173"/>
                <a:gd name="T65" fmla="*/ 16 h 54"/>
                <a:gd name="T66" fmla="*/ 20 w 173"/>
                <a:gd name="T67" fmla="*/ 18 h 54"/>
                <a:gd name="T68" fmla="*/ 27 w 173"/>
                <a:gd name="T69" fmla="*/ 19 h 54"/>
                <a:gd name="T70" fmla="*/ 28 w 173"/>
                <a:gd name="T71" fmla="*/ 19 h 54"/>
                <a:gd name="T72" fmla="*/ 37 w 173"/>
                <a:gd name="T73" fmla="*/ 21 h 54"/>
                <a:gd name="T74" fmla="*/ 46 w 173"/>
                <a:gd name="T75" fmla="*/ 23 h 54"/>
                <a:gd name="T76" fmla="*/ 49 w 173"/>
                <a:gd name="T77" fmla="*/ 24 h 54"/>
                <a:gd name="T78" fmla="*/ 54 w 173"/>
                <a:gd name="T79" fmla="*/ 25 h 54"/>
                <a:gd name="T80" fmla="*/ 63 w 173"/>
                <a:gd name="T81" fmla="*/ 26 h 54"/>
                <a:gd name="T82" fmla="*/ 71 w 173"/>
                <a:gd name="T83" fmla="*/ 28 h 54"/>
                <a:gd name="T84" fmla="*/ 72 w 173"/>
                <a:gd name="T85" fmla="*/ 28 h 54"/>
                <a:gd name="T86" fmla="*/ 80 w 173"/>
                <a:gd name="T87" fmla="*/ 30 h 54"/>
                <a:gd name="T88" fmla="*/ 89 w 173"/>
                <a:gd name="T89" fmla="*/ 32 h 54"/>
                <a:gd name="T90" fmla="*/ 92 w 173"/>
                <a:gd name="T91" fmla="*/ 33 h 54"/>
                <a:gd name="T92" fmla="*/ 97 w 173"/>
                <a:gd name="T93" fmla="*/ 34 h 54"/>
                <a:gd name="T94" fmla="*/ 106 w 173"/>
                <a:gd name="T95" fmla="*/ 36 h 54"/>
                <a:gd name="T96" fmla="*/ 114 w 173"/>
                <a:gd name="T97" fmla="*/ 38 h 54"/>
                <a:gd name="T98" fmla="*/ 114 w 173"/>
                <a:gd name="T99" fmla="*/ 39 h 54"/>
                <a:gd name="T100" fmla="*/ 123 w 173"/>
                <a:gd name="T101" fmla="*/ 41 h 54"/>
                <a:gd name="T102" fmla="*/ 131 w 173"/>
                <a:gd name="T103" fmla="*/ 43 h 54"/>
                <a:gd name="T104" fmla="*/ 131 w 173"/>
                <a:gd name="T105" fmla="*/ 43 h 54"/>
                <a:gd name="T106" fmla="*/ 135 w 173"/>
                <a:gd name="T107" fmla="*/ 44 h 54"/>
                <a:gd name="T108" fmla="*/ 140 w 173"/>
                <a:gd name="T109" fmla="*/ 45 h 54"/>
                <a:gd name="T110" fmla="*/ 148 w 173"/>
                <a:gd name="T111" fmla="*/ 48 h 54"/>
                <a:gd name="T112" fmla="*/ 156 w 173"/>
                <a:gd name="T113" fmla="*/ 50 h 54"/>
                <a:gd name="T114" fmla="*/ 157 w 173"/>
                <a:gd name="T115" fmla="*/ 50 h 54"/>
                <a:gd name="T116" fmla="*/ 165 w 173"/>
                <a:gd name="T117" fmla="*/ 53 h 54"/>
                <a:gd name="T118" fmla="*/ 170 w 173"/>
                <a:gd name="T119" fmla="*/ 54 h 54"/>
                <a:gd name="T120" fmla="*/ 173 w 173"/>
                <a:gd name="T121" fmla="*/ 39 h 54"/>
                <a:gd name="T122" fmla="*/ 169 w 173"/>
                <a:gd name="T123" fmla="*/ 38 h 54"/>
                <a:gd name="T124" fmla="*/ 160 w 173"/>
                <a:gd name="T125"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 h="54">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17"/>
            <p:cNvSpPr>
              <a:spLocks/>
            </p:cNvSpPr>
            <p:nvPr/>
          </p:nvSpPr>
          <p:spPr bwMode="auto">
            <a:xfrm>
              <a:off x="2473325" y="2813050"/>
              <a:ext cx="403225" cy="200025"/>
            </a:xfrm>
            <a:custGeom>
              <a:avLst/>
              <a:gdLst>
                <a:gd name="T0" fmla="*/ 2 w 159"/>
                <a:gd name="T1" fmla="*/ 66 h 79"/>
                <a:gd name="T2" fmla="*/ 8 w 159"/>
                <a:gd name="T3" fmla="*/ 78 h 79"/>
                <a:gd name="T4" fmla="*/ 8 w 159"/>
                <a:gd name="T5" fmla="*/ 79 h 79"/>
                <a:gd name="T6" fmla="*/ 12 w 159"/>
                <a:gd name="T7" fmla="*/ 77 h 79"/>
                <a:gd name="T8" fmla="*/ 17 w 159"/>
                <a:gd name="T9" fmla="*/ 75 h 79"/>
                <a:gd name="T10" fmla="*/ 22 w 159"/>
                <a:gd name="T11" fmla="*/ 74 h 79"/>
                <a:gd name="T12" fmla="*/ 27 w 159"/>
                <a:gd name="T13" fmla="*/ 71 h 79"/>
                <a:gd name="T14" fmla="*/ 37 w 159"/>
                <a:gd name="T15" fmla="*/ 67 h 79"/>
                <a:gd name="T16" fmla="*/ 47 w 159"/>
                <a:gd name="T17" fmla="*/ 64 h 79"/>
                <a:gd name="T18" fmla="*/ 47 w 159"/>
                <a:gd name="T19" fmla="*/ 63 h 79"/>
                <a:gd name="T20" fmla="*/ 57 w 159"/>
                <a:gd name="T21" fmla="*/ 59 h 79"/>
                <a:gd name="T22" fmla="*/ 67 w 159"/>
                <a:gd name="T23" fmla="*/ 55 h 79"/>
                <a:gd name="T24" fmla="*/ 72 w 159"/>
                <a:gd name="T25" fmla="*/ 53 h 79"/>
                <a:gd name="T26" fmla="*/ 78 w 159"/>
                <a:gd name="T27" fmla="*/ 50 h 79"/>
                <a:gd name="T28" fmla="*/ 88 w 159"/>
                <a:gd name="T29" fmla="*/ 46 h 79"/>
                <a:gd name="T30" fmla="*/ 97 w 159"/>
                <a:gd name="T31" fmla="*/ 41 h 79"/>
                <a:gd name="T32" fmla="*/ 98 w 159"/>
                <a:gd name="T33" fmla="*/ 41 h 79"/>
                <a:gd name="T34" fmla="*/ 108 w 159"/>
                <a:gd name="T35" fmla="*/ 36 h 79"/>
                <a:gd name="T36" fmla="*/ 118 w 159"/>
                <a:gd name="T37" fmla="*/ 31 h 79"/>
                <a:gd name="T38" fmla="*/ 123 w 159"/>
                <a:gd name="T39" fmla="*/ 29 h 79"/>
                <a:gd name="T40" fmla="*/ 129 w 159"/>
                <a:gd name="T41" fmla="*/ 26 h 79"/>
                <a:gd name="T42" fmla="*/ 139 w 159"/>
                <a:gd name="T43" fmla="*/ 20 h 79"/>
                <a:gd name="T44" fmla="*/ 147 w 159"/>
                <a:gd name="T45" fmla="*/ 16 h 79"/>
                <a:gd name="T46" fmla="*/ 149 w 159"/>
                <a:gd name="T47" fmla="*/ 15 h 79"/>
                <a:gd name="T48" fmla="*/ 149 w 159"/>
                <a:gd name="T49" fmla="*/ 14 h 79"/>
                <a:gd name="T50" fmla="*/ 159 w 159"/>
                <a:gd name="T51" fmla="*/ 9 h 79"/>
                <a:gd name="T52" fmla="*/ 152 w 159"/>
                <a:gd name="T53" fmla="*/ 5 h 79"/>
                <a:gd name="T54" fmla="*/ 151 w 159"/>
                <a:gd name="T55" fmla="*/ 5 h 79"/>
                <a:gd name="T56" fmla="*/ 144 w 159"/>
                <a:gd name="T57" fmla="*/ 1 h 79"/>
                <a:gd name="T58" fmla="*/ 142 w 159"/>
                <a:gd name="T59" fmla="*/ 0 h 79"/>
                <a:gd name="T60" fmla="*/ 139 w 159"/>
                <a:gd name="T61" fmla="*/ 1 h 79"/>
                <a:gd name="T62" fmla="*/ 134 w 159"/>
                <a:gd name="T63" fmla="*/ 4 h 79"/>
                <a:gd name="T64" fmla="*/ 128 w 159"/>
                <a:gd name="T65" fmla="*/ 7 h 79"/>
                <a:gd name="T66" fmla="*/ 123 w 159"/>
                <a:gd name="T67" fmla="*/ 10 h 79"/>
                <a:gd name="T68" fmla="*/ 113 w 159"/>
                <a:gd name="T69" fmla="*/ 15 h 79"/>
                <a:gd name="T70" fmla="*/ 103 w 159"/>
                <a:gd name="T71" fmla="*/ 20 h 79"/>
                <a:gd name="T72" fmla="*/ 102 w 159"/>
                <a:gd name="T73" fmla="*/ 20 h 79"/>
                <a:gd name="T74" fmla="*/ 93 w 159"/>
                <a:gd name="T75" fmla="*/ 25 h 79"/>
                <a:gd name="T76" fmla="*/ 82 w 159"/>
                <a:gd name="T77" fmla="*/ 30 h 79"/>
                <a:gd name="T78" fmla="*/ 77 w 159"/>
                <a:gd name="T79" fmla="*/ 32 h 79"/>
                <a:gd name="T80" fmla="*/ 72 w 159"/>
                <a:gd name="T81" fmla="*/ 34 h 79"/>
                <a:gd name="T82" fmla="*/ 62 w 159"/>
                <a:gd name="T83" fmla="*/ 39 h 79"/>
                <a:gd name="T84" fmla="*/ 52 w 159"/>
                <a:gd name="T85" fmla="*/ 43 h 79"/>
                <a:gd name="T86" fmla="*/ 51 w 159"/>
                <a:gd name="T87" fmla="*/ 43 h 79"/>
                <a:gd name="T88" fmla="*/ 42 w 159"/>
                <a:gd name="T89" fmla="*/ 47 h 79"/>
                <a:gd name="T90" fmla="*/ 32 w 159"/>
                <a:gd name="T91" fmla="*/ 51 h 79"/>
                <a:gd name="T92" fmla="*/ 26 w 159"/>
                <a:gd name="T93" fmla="*/ 54 h 79"/>
                <a:gd name="T94" fmla="*/ 22 w 159"/>
                <a:gd name="T95" fmla="*/ 55 h 79"/>
                <a:gd name="T96" fmla="*/ 12 w 159"/>
                <a:gd name="T97" fmla="*/ 59 h 79"/>
                <a:gd name="T98" fmla="*/ 6 w 159"/>
                <a:gd name="T99" fmla="*/ 62 h 79"/>
                <a:gd name="T100" fmla="*/ 2 w 159"/>
                <a:gd name="T101" fmla="*/ 63 h 79"/>
                <a:gd name="T102" fmla="*/ 2 w 159"/>
                <a:gd name="T103" fmla="*/ 63 h 79"/>
                <a:gd name="T104" fmla="*/ 0 w 159"/>
                <a:gd name="T105" fmla="*/ 64 h 79"/>
                <a:gd name="T106" fmla="*/ 1 w 159"/>
                <a:gd name="T107" fmla="*/ 65 h 79"/>
                <a:gd name="T108" fmla="*/ 2 w 159"/>
                <a:gd name="T109" fmla="*/ 6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79">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18"/>
            <p:cNvSpPr>
              <a:spLocks/>
            </p:cNvSpPr>
            <p:nvPr/>
          </p:nvSpPr>
          <p:spPr bwMode="auto">
            <a:xfrm>
              <a:off x="2989263" y="2419350"/>
              <a:ext cx="255588" cy="315913"/>
            </a:xfrm>
            <a:custGeom>
              <a:avLst/>
              <a:gdLst>
                <a:gd name="T0" fmla="*/ 65 w 101"/>
                <a:gd name="T1" fmla="*/ 51 h 124"/>
                <a:gd name="T2" fmla="*/ 64 w 101"/>
                <a:gd name="T3" fmla="*/ 52 h 124"/>
                <a:gd name="T4" fmla="*/ 53 w 101"/>
                <a:gd name="T5" fmla="*/ 69 h 124"/>
                <a:gd name="T6" fmla="*/ 51 w 101"/>
                <a:gd name="T7" fmla="*/ 71 h 124"/>
                <a:gd name="T8" fmla="*/ 39 w 101"/>
                <a:gd name="T9" fmla="*/ 84 h 124"/>
                <a:gd name="T10" fmla="*/ 32 w 101"/>
                <a:gd name="T11" fmla="*/ 90 h 124"/>
                <a:gd name="T12" fmla="*/ 27 w 101"/>
                <a:gd name="T13" fmla="*/ 95 h 124"/>
                <a:gd name="T14" fmla="*/ 16 w 101"/>
                <a:gd name="T15" fmla="*/ 105 h 124"/>
                <a:gd name="T16" fmla="*/ 5 w 101"/>
                <a:gd name="T17" fmla="*/ 113 h 124"/>
                <a:gd name="T18" fmla="*/ 4 w 101"/>
                <a:gd name="T19" fmla="*/ 113 h 124"/>
                <a:gd name="T20" fmla="*/ 0 w 101"/>
                <a:gd name="T21" fmla="*/ 117 h 124"/>
                <a:gd name="T22" fmla="*/ 3 w 101"/>
                <a:gd name="T23" fmla="*/ 118 h 124"/>
                <a:gd name="T24" fmla="*/ 4 w 101"/>
                <a:gd name="T25" fmla="*/ 118 h 124"/>
                <a:gd name="T26" fmla="*/ 12 w 101"/>
                <a:gd name="T27" fmla="*/ 121 h 124"/>
                <a:gd name="T28" fmla="*/ 17 w 101"/>
                <a:gd name="T29" fmla="*/ 123 h 124"/>
                <a:gd name="T30" fmla="*/ 18 w 101"/>
                <a:gd name="T31" fmla="*/ 124 h 124"/>
                <a:gd name="T32" fmla="*/ 21 w 101"/>
                <a:gd name="T33" fmla="*/ 122 h 124"/>
                <a:gd name="T34" fmla="*/ 26 w 101"/>
                <a:gd name="T35" fmla="*/ 118 h 124"/>
                <a:gd name="T36" fmla="*/ 32 w 101"/>
                <a:gd name="T37" fmla="*/ 113 h 124"/>
                <a:gd name="T38" fmla="*/ 43 w 101"/>
                <a:gd name="T39" fmla="*/ 103 h 124"/>
                <a:gd name="T40" fmla="*/ 55 w 101"/>
                <a:gd name="T41" fmla="*/ 91 h 124"/>
                <a:gd name="T42" fmla="*/ 55 w 101"/>
                <a:gd name="T43" fmla="*/ 91 h 124"/>
                <a:gd name="T44" fmla="*/ 66 w 101"/>
                <a:gd name="T45" fmla="*/ 79 h 124"/>
                <a:gd name="T46" fmla="*/ 68 w 101"/>
                <a:gd name="T47" fmla="*/ 76 h 124"/>
                <a:gd name="T48" fmla="*/ 82 w 101"/>
                <a:gd name="T49" fmla="*/ 53 h 124"/>
                <a:gd name="T50" fmla="*/ 86 w 101"/>
                <a:gd name="T51" fmla="*/ 45 h 124"/>
                <a:gd name="T52" fmla="*/ 91 w 101"/>
                <a:gd name="T53" fmla="*/ 35 h 124"/>
                <a:gd name="T54" fmla="*/ 99 w 101"/>
                <a:gd name="T55" fmla="*/ 8 h 124"/>
                <a:gd name="T56" fmla="*/ 101 w 101"/>
                <a:gd name="T57" fmla="*/ 0 h 124"/>
                <a:gd name="T58" fmla="*/ 99 w 101"/>
                <a:gd name="T59" fmla="*/ 0 h 124"/>
                <a:gd name="T60" fmla="*/ 99 w 101"/>
                <a:gd name="T61" fmla="*/ 0 h 124"/>
                <a:gd name="T62" fmla="*/ 95 w 101"/>
                <a:gd name="T63" fmla="*/ 0 h 124"/>
                <a:gd name="T64" fmla="*/ 86 w 101"/>
                <a:gd name="T65" fmla="*/ 0 h 124"/>
                <a:gd name="T66" fmla="*/ 84 w 101"/>
                <a:gd name="T67" fmla="*/ 0 h 124"/>
                <a:gd name="T68" fmla="*/ 84 w 101"/>
                <a:gd name="T69" fmla="*/ 4 h 124"/>
                <a:gd name="T70" fmla="*/ 72 w 101"/>
                <a:gd name="T71" fmla="*/ 38 h 124"/>
                <a:gd name="T72" fmla="*/ 65 w 101"/>
                <a:gd name="T73" fmla="*/ 5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24">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19"/>
            <p:cNvSpPr>
              <a:spLocks/>
            </p:cNvSpPr>
            <p:nvPr/>
          </p:nvSpPr>
          <p:spPr bwMode="auto">
            <a:xfrm>
              <a:off x="2819400" y="1943100"/>
              <a:ext cx="374650" cy="260350"/>
            </a:xfrm>
            <a:custGeom>
              <a:avLst/>
              <a:gdLst>
                <a:gd name="T0" fmla="*/ 3 w 148"/>
                <a:gd name="T1" fmla="*/ 18 h 103"/>
                <a:gd name="T2" fmla="*/ 11 w 148"/>
                <a:gd name="T3" fmla="*/ 21 h 103"/>
                <a:gd name="T4" fmla="*/ 20 w 148"/>
                <a:gd name="T5" fmla="*/ 25 h 103"/>
                <a:gd name="T6" fmla="*/ 23 w 148"/>
                <a:gd name="T7" fmla="*/ 26 h 103"/>
                <a:gd name="T8" fmla="*/ 28 w 148"/>
                <a:gd name="T9" fmla="*/ 28 h 103"/>
                <a:gd name="T10" fmla="*/ 34 w 148"/>
                <a:gd name="T11" fmla="*/ 31 h 103"/>
                <a:gd name="T12" fmla="*/ 36 w 148"/>
                <a:gd name="T13" fmla="*/ 32 h 103"/>
                <a:gd name="T14" fmla="*/ 43 w 148"/>
                <a:gd name="T15" fmla="*/ 36 h 103"/>
                <a:gd name="T16" fmla="*/ 44 w 148"/>
                <a:gd name="T17" fmla="*/ 36 h 103"/>
                <a:gd name="T18" fmla="*/ 52 w 148"/>
                <a:gd name="T19" fmla="*/ 41 h 103"/>
                <a:gd name="T20" fmla="*/ 60 w 148"/>
                <a:gd name="T21" fmla="*/ 45 h 103"/>
                <a:gd name="T22" fmla="*/ 63 w 148"/>
                <a:gd name="T23" fmla="*/ 47 h 103"/>
                <a:gd name="T24" fmla="*/ 68 w 148"/>
                <a:gd name="T25" fmla="*/ 50 h 103"/>
                <a:gd name="T26" fmla="*/ 76 w 148"/>
                <a:gd name="T27" fmla="*/ 55 h 103"/>
                <a:gd name="T28" fmla="*/ 83 w 148"/>
                <a:gd name="T29" fmla="*/ 60 h 103"/>
                <a:gd name="T30" fmla="*/ 83 w 148"/>
                <a:gd name="T31" fmla="*/ 60 h 103"/>
                <a:gd name="T32" fmla="*/ 91 w 148"/>
                <a:gd name="T33" fmla="*/ 66 h 103"/>
                <a:gd name="T34" fmla="*/ 96 w 148"/>
                <a:gd name="T35" fmla="*/ 70 h 103"/>
                <a:gd name="T36" fmla="*/ 99 w 148"/>
                <a:gd name="T37" fmla="*/ 72 h 103"/>
                <a:gd name="T38" fmla="*/ 102 w 148"/>
                <a:gd name="T39" fmla="*/ 75 h 103"/>
                <a:gd name="T40" fmla="*/ 106 w 148"/>
                <a:gd name="T41" fmla="*/ 78 h 103"/>
                <a:gd name="T42" fmla="*/ 114 w 148"/>
                <a:gd name="T43" fmla="*/ 85 h 103"/>
                <a:gd name="T44" fmla="*/ 121 w 148"/>
                <a:gd name="T45" fmla="*/ 92 h 103"/>
                <a:gd name="T46" fmla="*/ 121 w 148"/>
                <a:gd name="T47" fmla="*/ 93 h 103"/>
                <a:gd name="T48" fmla="*/ 128 w 148"/>
                <a:gd name="T49" fmla="*/ 101 h 103"/>
                <a:gd name="T50" fmla="*/ 129 w 148"/>
                <a:gd name="T51" fmla="*/ 103 h 103"/>
                <a:gd name="T52" fmla="*/ 137 w 148"/>
                <a:gd name="T53" fmla="*/ 102 h 103"/>
                <a:gd name="T54" fmla="*/ 141 w 148"/>
                <a:gd name="T55" fmla="*/ 102 h 103"/>
                <a:gd name="T56" fmla="*/ 146 w 148"/>
                <a:gd name="T57" fmla="*/ 101 h 103"/>
                <a:gd name="T58" fmla="*/ 148 w 148"/>
                <a:gd name="T59" fmla="*/ 101 h 103"/>
                <a:gd name="T60" fmla="*/ 147 w 148"/>
                <a:gd name="T61" fmla="*/ 99 h 103"/>
                <a:gd name="T62" fmla="*/ 143 w 148"/>
                <a:gd name="T63" fmla="*/ 94 h 103"/>
                <a:gd name="T64" fmla="*/ 140 w 148"/>
                <a:gd name="T65" fmla="*/ 90 h 103"/>
                <a:gd name="T66" fmla="*/ 133 w 148"/>
                <a:gd name="T67" fmla="*/ 81 h 103"/>
                <a:gd name="T68" fmla="*/ 125 w 148"/>
                <a:gd name="T69" fmla="*/ 74 h 103"/>
                <a:gd name="T70" fmla="*/ 125 w 148"/>
                <a:gd name="T71" fmla="*/ 74 h 103"/>
                <a:gd name="T72" fmla="*/ 118 w 148"/>
                <a:gd name="T73" fmla="*/ 67 h 103"/>
                <a:gd name="T74" fmla="*/ 111 w 148"/>
                <a:gd name="T75" fmla="*/ 61 h 103"/>
                <a:gd name="T76" fmla="*/ 106 w 148"/>
                <a:gd name="T77" fmla="*/ 57 h 103"/>
                <a:gd name="T78" fmla="*/ 106 w 148"/>
                <a:gd name="T79" fmla="*/ 57 h 103"/>
                <a:gd name="T80" fmla="*/ 103 w 148"/>
                <a:gd name="T81" fmla="*/ 55 h 103"/>
                <a:gd name="T82" fmla="*/ 95 w 148"/>
                <a:gd name="T83" fmla="*/ 49 h 103"/>
                <a:gd name="T84" fmla="*/ 87 w 148"/>
                <a:gd name="T85" fmla="*/ 44 h 103"/>
                <a:gd name="T86" fmla="*/ 87 w 148"/>
                <a:gd name="T87" fmla="*/ 43 h 103"/>
                <a:gd name="T88" fmla="*/ 80 w 148"/>
                <a:gd name="T89" fmla="*/ 38 h 103"/>
                <a:gd name="T90" fmla="*/ 72 w 148"/>
                <a:gd name="T91" fmla="*/ 34 h 103"/>
                <a:gd name="T92" fmla="*/ 67 w 148"/>
                <a:gd name="T93" fmla="*/ 31 h 103"/>
                <a:gd name="T94" fmla="*/ 64 w 148"/>
                <a:gd name="T95" fmla="*/ 29 h 103"/>
                <a:gd name="T96" fmla="*/ 56 w 148"/>
                <a:gd name="T97" fmla="*/ 25 h 103"/>
                <a:gd name="T98" fmla="*/ 48 w 148"/>
                <a:gd name="T99" fmla="*/ 21 h 103"/>
                <a:gd name="T100" fmla="*/ 47 w 148"/>
                <a:gd name="T101" fmla="*/ 20 h 103"/>
                <a:gd name="T102" fmla="*/ 40 w 148"/>
                <a:gd name="T103" fmla="*/ 17 h 103"/>
                <a:gd name="T104" fmla="*/ 40 w 148"/>
                <a:gd name="T105" fmla="*/ 17 h 103"/>
                <a:gd name="T106" fmla="*/ 31 w 148"/>
                <a:gd name="T107" fmla="*/ 13 h 103"/>
                <a:gd name="T108" fmla="*/ 27 w 148"/>
                <a:gd name="T109" fmla="*/ 11 h 103"/>
                <a:gd name="T110" fmla="*/ 23 w 148"/>
                <a:gd name="T111" fmla="*/ 9 h 103"/>
                <a:gd name="T112" fmla="*/ 15 w 148"/>
                <a:gd name="T113" fmla="*/ 6 h 103"/>
                <a:gd name="T114" fmla="*/ 7 w 148"/>
                <a:gd name="T115" fmla="*/ 2 h 103"/>
                <a:gd name="T116" fmla="*/ 6 w 148"/>
                <a:gd name="T117" fmla="*/ 2 h 103"/>
                <a:gd name="T118" fmla="*/ 2 w 148"/>
                <a:gd name="T119" fmla="*/ 0 h 103"/>
                <a:gd name="T120" fmla="*/ 0 w 148"/>
                <a:gd name="T121" fmla="*/ 16 h 103"/>
                <a:gd name="T122" fmla="*/ 3 w 148"/>
                <a:gd name="T123" fmla="*/ 17 h 103"/>
                <a:gd name="T124" fmla="*/ 3 w 148"/>
                <a:gd name="T125"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 h="103">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Freeform 20"/>
            <p:cNvSpPr>
              <a:spLocks/>
            </p:cNvSpPr>
            <p:nvPr/>
          </p:nvSpPr>
          <p:spPr bwMode="auto">
            <a:xfrm>
              <a:off x="6872288" y="5983288"/>
              <a:ext cx="258763" cy="508000"/>
            </a:xfrm>
            <a:custGeom>
              <a:avLst/>
              <a:gdLst>
                <a:gd name="T0" fmla="*/ 93 w 102"/>
                <a:gd name="T1" fmla="*/ 161 h 200"/>
                <a:gd name="T2" fmla="*/ 89 w 102"/>
                <a:gd name="T3" fmla="*/ 146 h 200"/>
                <a:gd name="T4" fmla="*/ 87 w 102"/>
                <a:gd name="T5" fmla="*/ 138 h 200"/>
                <a:gd name="T6" fmla="*/ 84 w 102"/>
                <a:gd name="T7" fmla="*/ 131 h 200"/>
                <a:gd name="T8" fmla="*/ 84 w 102"/>
                <a:gd name="T9" fmla="*/ 129 h 200"/>
                <a:gd name="T10" fmla="*/ 71 w 102"/>
                <a:gd name="T11" fmla="*/ 93 h 200"/>
                <a:gd name="T12" fmla="*/ 71 w 102"/>
                <a:gd name="T13" fmla="*/ 93 h 200"/>
                <a:gd name="T14" fmla="*/ 56 w 102"/>
                <a:gd name="T15" fmla="*/ 59 h 200"/>
                <a:gd name="T16" fmla="*/ 41 w 102"/>
                <a:gd name="T17" fmla="*/ 28 h 200"/>
                <a:gd name="T18" fmla="*/ 41 w 102"/>
                <a:gd name="T19" fmla="*/ 27 h 200"/>
                <a:gd name="T20" fmla="*/ 30 w 102"/>
                <a:gd name="T21" fmla="*/ 7 h 200"/>
                <a:gd name="T22" fmla="*/ 26 w 102"/>
                <a:gd name="T23" fmla="*/ 0 h 200"/>
                <a:gd name="T24" fmla="*/ 25 w 102"/>
                <a:gd name="T25" fmla="*/ 0 h 200"/>
                <a:gd name="T26" fmla="*/ 0 w 102"/>
                <a:gd name="T27" fmla="*/ 15 h 200"/>
                <a:gd name="T28" fmla="*/ 4 w 102"/>
                <a:gd name="T29" fmla="*/ 22 h 200"/>
                <a:gd name="T30" fmla="*/ 15 w 102"/>
                <a:gd name="T31" fmla="*/ 42 h 200"/>
                <a:gd name="T32" fmla="*/ 15 w 102"/>
                <a:gd name="T33" fmla="*/ 42 h 200"/>
                <a:gd name="T34" fmla="*/ 30 w 102"/>
                <a:gd name="T35" fmla="*/ 74 h 200"/>
                <a:gd name="T36" fmla="*/ 43 w 102"/>
                <a:gd name="T37" fmla="*/ 104 h 200"/>
                <a:gd name="T38" fmla="*/ 44 w 102"/>
                <a:gd name="T39" fmla="*/ 109 h 200"/>
                <a:gd name="T40" fmla="*/ 55 w 102"/>
                <a:gd name="T41" fmla="*/ 139 h 200"/>
                <a:gd name="T42" fmla="*/ 57 w 102"/>
                <a:gd name="T43" fmla="*/ 147 h 200"/>
                <a:gd name="T44" fmla="*/ 58 w 102"/>
                <a:gd name="T45" fmla="*/ 148 h 200"/>
                <a:gd name="T46" fmla="*/ 60 w 102"/>
                <a:gd name="T47" fmla="*/ 155 h 200"/>
                <a:gd name="T48" fmla="*/ 64 w 102"/>
                <a:gd name="T49" fmla="*/ 170 h 200"/>
                <a:gd name="T50" fmla="*/ 70 w 102"/>
                <a:gd name="T51" fmla="*/ 191 h 200"/>
                <a:gd name="T52" fmla="*/ 73 w 102"/>
                <a:gd name="T53" fmla="*/ 200 h 200"/>
                <a:gd name="T54" fmla="*/ 92 w 102"/>
                <a:gd name="T55" fmla="*/ 195 h 200"/>
                <a:gd name="T56" fmla="*/ 102 w 102"/>
                <a:gd name="T57" fmla="*/ 192 h 200"/>
                <a:gd name="T58" fmla="*/ 97 w 102"/>
                <a:gd name="T59" fmla="*/ 173 h 200"/>
                <a:gd name="T60" fmla="*/ 93 w 102"/>
                <a:gd name="T61" fmla="*/ 16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 h="20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Freeform 21"/>
            <p:cNvSpPr>
              <a:spLocks/>
            </p:cNvSpPr>
            <p:nvPr/>
          </p:nvSpPr>
          <p:spPr bwMode="auto">
            <a:xfrm>
              <a:off x="6129338" y="5287963"/>
              <a:ext cx="469900" cy="344488"/>
            </a:xfrm>
            <a:custGeom>
              <a:avLst/>
              <a:gdLst>
                <a:gd name="T0" fmla="*/ 176 w 185"/>
                <a:gd name="T1" fmla="*/ 107 h 136"/>
                <a:gd name="T2" fmla="*/ 160 w 185"/>
                <a:gd name="T3" fmla="*/ 94 h 136"/>
                <a:gd name="T4" fmla="*/ 157 w 185"/>
                <a:gd name="T5" fmla="*/ 91 h 136"/>
                <a:gd name="T6" fmla="*/ 138 w 185"/>
                <a:gd name="T7" fmla="*/ 77 h 136"/>
                <a:gd name="T8" fmla="*/ 119 w 185"/>
                <a:gd name="T9" fmla="*/ 63 h 136"/>
                <a:gd name="T10" fmla="*/ 102 w 185"/>
                <a:gd name="T11" fmla="*/ 52 h 136"/>
                <a:gd name="T12" fmla="*/ 99 w 185"/>
                <a:gd name="T13" fmla="*/ 50 h 136"/>
                <a:gd name="T14" fmla="*/ 79 w 185"/>
                <a:gd name="T15" fmla="*/ 37 h 136"/>
                <a:gd name="T16" fmla="*/ 60 w 185"/>
                <a:gd name="T17" fmla="*/ 25 h 136"/>
                <a:gd name="T18" fmla="*/ 41 w 185"/>
                <a:gd name="T19" fmla="*/ 15 h 136"/>
                <a:gd name="T20" fmla="*/ 40 w 185"/>
                <a:gd name="T21" fmla="*/ 14 h 136"/>
                <a:gd name="T22" fmla="*/ 21 w 185"/>
                <a:gd name="T23" fmla="*/ 4 h 136"/>
                <a:gd name="T24" fmla="*/ 20 w 185"/>
                <a:gd name="T25" fmla="*/ 3 h 136"/>
                <a:gd name="T26" fmla="*/ 13 w 185"/>
                <a:gd name="T27" fmla="*/ 0 h 136"/>
                <a:gd name="T28" fmla="*/ 0 w 185"/>
                <a:gd name="T29" fmla="*/ 25 h 136"/>
                <a:gd name="T30" fmla="*/ 8 w 185"/>
                <a:gd name="T31" fmla="*/ 29 h 136"/>
                <a:gd name="T32" fmla="*/ 13 w 185"/>
                <a:gd name="T33" fmla="*/ 31 h 136"/>
                <a:gd name="T34" fmla="*/ 28 w 185"/>
                <a:gd name="T35" fmla="*/ 40 h 136"/>
                <a:gd name="T36" fmla="*/ 33 w 185"/>
                <a:gd name="T37" fmla="*/ 43 h 136"/>
                <a:gd name="T38" fmla="*/ 53 w 185"/>
                <a:gd name="T39" fmla="*/ 54 h 136"/>
                <a:gd name="T40" fmla="*/ 72 w 185"/>
                <a:gd name="T41" fmla="*/ 66 h 136"/>
                <a:gd name="T42" fmla="*/ 87 w 185"/>
                <a:gd name="T43" fmla="*/ 76 h 136"/>
                <a:gd name="T44" fmla="*/ 92 w 185"/>
                <a:gd name="T45" fmla="*/ 79 h 136"/>
                <a:gd name="T46" fmla="*/ 112 w 185"/>
                <a:gd name="T47" fmla="*/ 93 h 136"/>
                <a:gd name="T48" fmla="*/ 131 w 185"/>
                <a:gd name="T49" fmla="*/ 107 h 136"/>
                <a:gd name="T50" fmla="*/ 142 w 185"/>
                <a:gd name="T51" fmla="*/ 116 h 136"/>
                <a:gd name="T52" fmla="*/ 150 w 185"/>
                <a:gd name="T53" fmla="*/ 122 h 136"/>
                <a:gd name="T54" fmla="*/ 160 w 185"/>
                <a:gd name="T55" fmla="*/ 131 h 136"/>
                <a:gd name="T56" fmla="*/ 166 w 185"/>
                <a:gd name="T57" fmla="*/ 136 h 136"/>
                <a:gd name="T58" fmla="*/ 170 w 185"/>
                <a:gd name="T59" fmla="*/ 131 h 136"/>
                <a:gd name="T60" fmla="*/ 185 w 185"/>
                <a:gd name="T61" fmla="*/ 114 h 136"/>
                <a:gd name="T62" fmla="*/ 178 w 185"/>
                <a:gd name="T63" fmla="*/ 109 h 136"/>
                <a:gd name="T64" fmla="*/ 176 w 185"/>
                <a:gd name="T65" fmla="*/ 10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36">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Freeform 22"/>
            <p:cNvSpPr>
              <a:spLocks/>
            </p:cNvSpPr>
            <p:nvPr/>
          </p:nvSpPr>
          <p:spPr bwMode="auto">
            <a:xfrm>
              <a:off x="5167313" y="4927600"/>
              <a:ext cx="515938" cy="220663"/>
            </a:xfrm>
            <a:custGeom>
              <a:avLst/>
              <a:gdLst>
                <a:gd name="T0" fmla="*/ 173 w 203"/>
                <a:gd name="T1" fmla="*/ 51 h 87"/>
                <a:gd name="T2" fmla="*/ 172 w 203"/>
                <a:gd name="T3" fmla="*/ 51 h 87"/>
                <a:gd name="T4" fmla="*/ 151 w 203"/>
                <a:gd name="T5" fmla="*/ 44 h 87"/>
                <a:gd name="T6" fmla="*/ 130 w 203"/>
                <a:gd name="T7" fmla="*/ 37 h 87"/>
                <a:gd name="T8" fmla="*/ 109 w 203"/>
                <a:gd name="T9" fmla="*/ 30 h 87"/>
                <a:gd name="T10" fmla="*/ 106 w 203"/>
                <a:gd name="T11" fmla="*/ 29 h 87"/>
                <a:gd name="T12" fmla="*/ 88 w 203"/>
                <a:gd name="T13" fmla="*/ 24 h 87"/>
                <a:gd name="T14" fmla="*/ 70 w 203"/>
                <a:gd name="T15" fmla="*/ 18 h 87"/>
                <a:gd name="T16" fmla="*/ 67 w 203"/>
                <a:gd name="T17" fmla="*/ 17 h 87"/>
                <a:gd name="T18" fmla="*/ 53 w 203"/>
                <a:gd name="T19" fmla="*/ 13 h 87"/>
                <a:gd name="T20" fmla="*/ 45 w 203"/>
                <a:gd name="T21" fmla="*/ 11 h 87"/>
                <a:gd name="T22" fmla="*/ 38 w 203"/>
                <a:gd name="T23" fmla="*/ 9 h 87"/>
                <a:gd name="T24" fmla="*/ 24 w 203"/>
                <a:gd name="T25" fmla="*/ 5 h 87"/>
                <a:gd name="T26" fmla="*/ 8 w 203"/>
                <a:gd name="T27" fmla="*/ 0 h 87"/>
                <a:gd name="T28" fmla="*/ 0 w 203"/>
                <a:gd name="T29" fmla="*/ 25 h 87"/>
                <a:gd name="T30" fmla="*/ 18 w 203"/>
                <a:gd name="T31" fmla="*/ 30 h 87"/>
                <a:gd name="T32" fmla="*/ 31 w 203"/>
                <a:gd name="T33" fmla="*/ 34 h 87"/>
                <a:gd name="T34" fmla="*/ 39 w 203"/>
                <a:gd name="T35" fmla="*/ 37 h 87"/>
                <a:gd name="T36" fmla="*/ 46 w 203"/>
                <a:gd name="T37" fmla="*/ 38 h 87"/>
                <a:gd name="T38" fmla="*/ 60 w 203"/>
                <a:gd name="T39" fmla="*/ 43 h 87"/>
                <a:gd name="T40" fmla="*/ 62 w 203"/>
                <a:gd name="T41" fmla="*/ 43 h 87"/>
                <a:gd name="T42" fmla="*/ 82 w 203"/>
                <a:gd name="T43" fmla="*/ 50 h 87"/>
                <a:gd name="T44" fmla="*/ 98 w 203"/>
                <a:gd name="T45" fmla="*/ 55 h 87"/>
                <a:gd name="T46" fmla="*/ 103 w 203"/>
                <a:gd name="T47" fmla="*/ 56 h 87"/>
                <a:gd name="T48" fmla="*/ 124 w 203"/>
                <a:gd name="T49" fmla="*/ 63 h 87"/>
                <a:gd name="T50" fmla="*/ 145 w 203"/>
                <a:gd name="T51" fmla="*/ 70 h 87"/>
                <a:gd name="T52" fmla="*/ 164 w 203"/>
                <a:gd name="T53" fmla="*/ 76 h 87"/>
                <a:gd name="T54" fmla="*/ 166 w 203"/>
                <a:gd name="T55" fmla="*/ 77 h 87"/>
                <a:gd name="T56" fmla="*/ 187 w 203"/>
                <a:gd name="T57" fmla="*/ 84 h 87"/>
                <a:gd name="T58" fmla="*/ 194 w 203"/>
                <a:gd name="T59" fmla="*/ 87 h 87"/>
                <a:gd name="T60" fmla="*/ 203 w 203"/>
                <a:gd name="T61" fmla="*/ 61 h 87"/>
                <a:gd name="T62" fmla="*/ 193 w 203"/>
                <a:gd name="T63" fmla="*/ 58 h 87"/>
                <a:gd name="T64" fmla="*/ 173 w 203"/>
                <a:gd name="T6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87">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Freeform 23"/>
            <p:cNvSpPr>
              <a:spLocks/>
            </p:cNvSpPr>
            <p:nvPr/>
          </p:nvSpPr>
          <p:spPr bwMode="auto">
            <a:xfrm>
              <a:off x="4157663" y="4740275"/>
              <a:ext cx="520700" cy="136525"/>
            </a:xfrm>
            <a:custGeom>
              <a:avLst/>
              <a:gdLst>
                <a:gd name="T0" fmla="*/ 174 w 205"/>
                <a:gd name="T1" fmla="*/ 24 h 54"/>
                <a:gd name="T2" fmla="*/ 164 w 205"/>
                <a:gd name="T3" fmla="*/ 22 h 54"/>
                <a:gd name="T4" fmla="*/ 142 w 205"/>
                <a:gd name="T5" fmla="*/ 19 h 54"/>
                <a:gd name="T6" fmla="*/ 120 w 205"/>
                <a:gd name="T7" fmla="*/ 16 h 54"/>
                <a:gd name="T8" fmla="*/ 104 w 205"/>
                <a:gd name="T9" fmla="*/ 13 h 54"/>
                <a:gd name="T10" fmla="*/ 98 w 205"/>
                <a:gd name="T11" fmla="*/ 12 h 54"/>
                <a:gd name="T12" fmla="*/ 76 w 205"/>
                <a:gd name="T13" fmla="*/ 9 h 54"/>
                <a:gd name="T14" fmla="*/ 54 w 205"/>
                <a:gd name="T15" fmla="*/ 6 h 54"/>
                <a:gd name="T16" fmla="*/ 35 w 205"/>
                <a:gd name="T17" fmla="*/ 4 h 54"/>
                <a:gd name="T18" fmla="*/ 33 w 205"/>
                <a:gd name="T19" fmla="*/ 4 h 54"/>
                <a:gd name="T20" fmla="*/ 10 w 205"/>
                <a:gd name="T21" fmla="*/ 1 h 54"/>
                <a:gd name="T22" fmla="*/ 3 w 205"/>
                <a:gd name="T23" fmla="*/ 0 h 54"/>
                <a:gd name="T24" fmla="*/ 0 w 205"/>
                <a:gd name="T25" fmla="*/ 24 h 54"/>
                <a:gd name="T26" fmla="*/ 5 w 205"/>
                <a:gd name="T27" fmla="*/ 25 h 54"/>
                <a:gd name="T28" fmla="*/ 27 w 205"/>
                <a:gd name="T29" fmla="*/ 28 h 54"/>
                <a:gd name="T30" fmla="*/ 32 w 205"/>
                <a:gd name="T31" fmla="*/ 28 h 54"/>
                <a:gd name="T32" fmla="*/ 49 w 205"/>
                <a:gd name="T33" fmla="*/ 30 h 54"/>
                <a:gd name="T34" fmla="*/ 71 w 205"/>
                <a:gd name="T35" fmla="*/ 33 h 54"/>
                <a:gd name="T36" fmla="*/ 93 w 205"/>
                <a:gd name="T37" fmla="*/ 37 h 54"/>
                <a:gd name="T38" fmla="*/ 101 w 205"/>
                <a:gd name="T39" fmla="*/ 38 h 54"/>
                <a:gd name="T40" fmla="*/ 115 w 205"/>
                <a:gd name="T41" fmla="*/ 40 h 54"/>
                <a:gd name="T42" fmla="*/ 136 w 205"/>
                <a:gd name="T43" fmla="*/ 43 h 54"/>
                <a:gd name="T44" fmla="*/ 158 w 205"/>
                <a:gd name="T45" fmla="*/ 47 h 54"/>
                <a:gd name="T46" fmla="*/ 170 w 205"/>
                <a:gd name="T47" fmla="*/ 49 h 54"/>
                <a:gd name="T48" fmla="*/ 180 w 205"/>
                <a:gd name="T49" fmla="*/ 51 h 54"/>
                <a:gd name="T50" fmla="*/ 201 w 205"/>
                <a:gd name="T51" fmla="*/ 54 h 54"/>
                <a:gd name="T52" fmla="*/ 205 w 205"/>
                <a:gd name="T53" fmla="*/ 29 h 54"/>
                <a:gd name="T54" fmla="*/ 186 w 205"/>
                <a:gd name="T55" fmla="*/ 26 h 54"/>
                <a:gd name="T56" fmla="*/ 174 w 205"/>
                <a:gd name="T57"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54">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24"/>
            <p:cNvSpPr>
              <a:spLocks/>
            </p:cNvSpPr>
            <p:nvPr/>
          </p:nvSpPr>
          <p:spPr bwMode="auto">
            <a:xfrm>
              <a:off x="3127375" y="4656138"/>
              <a:ext cx="520700" cy="93663"/>
            </a:xfrm>
            <a:custGeom>
              <a:avLst/>
              <a:gdLst>
                <a:gd name="T0" fmla="*/ 277 w 328"/>
                <a:gd name="T1" fmla="*/ 19 h 59"/>
                <a:gd name="T2" fmla="*/ 240 w 328"/>
                <a:gd name="T3" fmla="*/ 16 h 59"/>
                <a:gd name="T4" fmla="*/ 205 w 328"/>
                <a:gd name="T5" fmla="*/ 14 h 59"/>
                <a:gd name="T6" fmla="*/ 170 w 328"/>
                <a:gd name="T7" fmla="*/ 11 h 59"/>
                <a:gd name="T8" fmla="*/ 135 w 328"/>
                <a:gd name="T9" fmla="*/ 9 h 59"/>
                <a:gd name="T10" fmla="*/ 98 w 328"/>
                <a:gd name="T11" fmla="*/ 6 h 59"/>
                <a:gd name="T12" fmla="*/ 63 w 328"/>
                <a:gd name="T13" fmla="*/ 5 h 59"/>
                <a:gd name="T14" fmla="*/ 28 w 328"/>
                <a:gd name="T15" fmla="*/ 1 h 59"/>
                <a:gd name="T16" fmla="*/ 4 w 328"/>
                <a:gd name="T17" fmla="*/ 0 h 59"/>
                <a:gd name="T18" fmla="*/ 0 w 328"/>
                <a:gd name="T19" fmla="*/ 37 h 59"/>
                <a:gd name="T20" fmla="*/ 20 w 328"/>
                <a:gd name="T21" fmla="*/ 38 h 59"/>
                <a:gd name="T22" fmla="*/ 55 w 328"/>
                <a:gd name="T23" fmla="*/ 40 h 59"/>
                <a:gd name="T24" fmla="*/ 90 w 328"/>
                <a:gd name="T25" fmla="*/ 43 h 59"/>
                <a:gd name="T26" fmla="*/ 125 w 328"/>
                <a:gd name="T27" fmla="*/ 45 h 59"/>
                <a:gd name="T28" fmla="*/ 162 w 328"/>
                <a:gd name="T29" fmla="*/ 48 h 59"/>
                <a:gd name="T30" fmla="*/ 197 w 328"/>
                <a:gd name="T31" fmla="*/ 51 h 59"/>
                <a:gd name="T32" fmla="*/ 232 w 328"/>
                <a:gd name="T33" fmla="*/ 53 h 59"/>
                <a:gd name="T34" fmla="*/ 267 w 328"/>
                <a:gd name="T35" fmla="*/ 56 h 59"/>
                <a:gd name="T36" fmla="*/ 304 w 328"/>
                <a:gd name="T37" fmla="*/ 57 h 59"/>
                <a:gd name="T38" fmla="*/ 326 w 328"/>
                <a:gd name="T39" fmla="*/ 59 h 59"/>
                <a:gd name="T40" fmla="*/ 328 w 328"/>
                <a:gd name="T41" fmla="*/ 22 h 59"/>
                <a:gd name="T42" fmla="*/ 312 w 328"/>
                <a:gd name="T43" fmla="*/ 21 h 59"/>
                <a:gd name="T44" fmla="*/ 277 w 328"/>
                <a:gd name="T45"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8" h="59">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5"/>
            <p:cNvSpPr>
              <a:spLocks/>
            </p:cNvSpPr>
            <p:nvPr/>
          </p:nvSpPr>
          <p:spPr bwMode="auto">
            <a:xfrm>
              <a:off x="2098675" y="4594225"/>
              <a:ext cx="519113" cy="82550"/>
            </a:xfrm>
            <a:custGeom>
              <a:avLst/>
              <a:gdLst>
                <a:gd name="T0" fmla="*/ 196 w 205"/>
                <a:gd name="T1" fmla="*/ 10 h 32"/>
                <a:gd name="T2" fmla="*/ 187 w 205"/>
                <a:gd name="T3" fmla="*/ 10 h 32"/>
                <a:gd name="T4" fmla="*/ 178 w 205"/>
                <a:gd name="T5" fmla="*/ 9 h 32"/>
                <a:gd name="T6" fmla="*/ 169 w 205"/>
                <a:gd name="T7" fmla="*/ 9 h 32"/>
                <a:gd name="T8" fmla="*/ 155 w 205"/>
                <a:gd name="T9" fmla="*/ 8 h 32"/>
                <a:gd name="T10" fmla="*/ 142 w 205"/>
                <a:gd name="T11" fmla="*/ 7 h 32"/>
                <a:gd name="T12" fmla="*/ 133 w 205"/>
                <a:gd name="T13" fmla="*/ 7 h 32"/>
                <a:gd name="T14" fmla="*/ 115 w 205"/>
                <a:gd name="T15" fmla="*/ 6 h 32"/>
                <a:gd name="T16" fmla="*/ 106 w 205"/>
                <a:gd name="T17" fmla="*/ 5 h 32"/>
                <a:gd name="T18" fmla="*/ 98 w 205"/>
                <a:gd name="T19" fmla="*/ 5 h 32"/>
                <a:gd name="T20" fmla="*/ 88 w 205"/>
                <a:gd name="T21" fmla="*/ 5 h 32"/>
                <a:gd name="T22" fmla="*/ 71 w 205"/>
                <a:gd name="T23" fmla="*/ 4 h 32"/>
                <a:gd name="T24" fmla="*/ 62 w 205"/>
                <a:gd name="T25" fmla="*/ 4 h 32"/>
                <a:gd name="T26" fmla="*/ 44 w 205"/>
                <a:gd name="T27" fmla="*/ 3 h 32"/>
                <a:gd name="T28" fmla="*/ 35 w 205"/>
                <a:gd name="T29" fmla="*/ 2 h 32"/>
                <a:gd name="T30" fmla="*/ 26 w 205"/>
                <a:gd name="T31" fmla="*/ 2 h 32"/>
                <a:gd name="T32" fmla="*/ 17 w 205"/>
                <a:gd name="T33" fmla="*/ 1 h 32"/>
                <a:gd name="T34" fmla="*/ 1 w 205"/>
                <a:gd name="T35" fmla="*/ 0 h 32"/>
                <a:gd name="T36" fmla="*/ 3 w 205"/>
                <a:gd name="T37" fmla="*/ 21 h 32"/>
                <a:gd name="T38" fmla="*/ 16 w 205"/>
                <a:gd name="T39" fmla="*/ 22 h 32"/>
                <a:gd name="T40" fmla="*/ 30 w 205"/>
                <a:gd name="T41" fmla="*/ 23 h 32"/>
                <a:gd name="T42" fmla="*/ 38 w 205"/>
                <a:gd name="T43" fmla="*/ 23 h 32"/>
                <a:gd name="T44" fmla="*/ 48 w 205"/>
                <a:gd name="T45" fmla="*/ 24 h 32"/>
                <a:gd name="T46" fmla="*/ 61 w 205"/>
                <a:gd name="T47" fmla="*/ 24 h 32"/>
                <a:gd name="T48" fmla="*/ 75 w 205"/>
                <a:gd name="T49" fmla="*/ 25 h 32"/>
                <a:gd name="T50" fmla="*/ 84 w 205"/>
                <a:gd name="T51" fmla="*/ 26 h 32"/>
                <a:gd name="T52" fmla="*/ 102 w 205"/>
                <a:gd name="T53" fmla="*/ 26 h 32"/>
                <a:gd name="T54" fmla="*/ 106 w 205"/>
                <a:gd name="T55" fmla="*/ 27 h 32"/>
                <a:gd name="T56" fmla="*/ 119 w 205"/>
                <a:gd name="T57" fmla="*/ 27 h 32"/>
                <a:gd name="T58" fmla="*/ 128 w 205"/>
                <a:gd name="T59" fmla="*/ 28 h 32"/>
                <a:gd name="T60" fmla="*/ 146 w 205"/>
                <a:gd name="T61" fmla="*/ 29 h 32"/>
                <a:gd name="T62" fmla="*/ 155 w 205"/>
                <a:gd name="T63" fmla="*/ 29 h 32"/>
                <a:gd name="T64" fmla="*/ 171 w 205"/>
                <a:gd name="T65" fmla="*/ 30 h 32"/>
                <a:gd name="T66" fmla="*/ 173 w 205"/>
                <a:gd name="T67" fmla="*/ 30 h 32"/>
                <a:gd name="T68" fmla="*/ 191 w 205"/>
                <a:gd name="T69" fmla="*/ 31 h 32"/>
                <a:gd name="T70" fmla="*/ 195 w 205"/>
                <a:gd name="T71" fmla="*/ 32 h 32"/>
                <a:gd name="T72" fmla="*/ 203 w 205"/>
                <a:gd name="T73" fmla="*/ 32 h 32"/>
                <a:gd name="T74" fmla="*/ 205 w 205"/>
                <a:gd name="T7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32">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auto">
            <a:xfrm>
              <a:off x="84138" y="1643063"/>
              <a:ext cx="165100" cy="34925"/>
            </a:xfrm>
            <a:custGeom>
              <a:avLst/>
              <a:gdLst>
                <a:gd name="T0" fmla="*/ 65 w 65"/>
                <a:gd name="T1" fmla="*/ 2 h 14"/>
                <a:gd name="T2" fmla="*/ 56 w 65"/>
                <a:gd name="T3" fmla="*/ 2 h 14"/>
                <a:gd name="T4" fmla="*/ 48 w 65"/>
                <a:gd name="T5" fmla="*/ 2 h 14"/>
                <a:gd name="T6" fmla="*/ 47 w 65"/>
                <a:gd name="T7" fmla="*/ 1 h 14"/>
                <a:gd name="T8" fmla="*/ 38 w 65"/>
                <a:gd name="T9" fmla="*/ 1 h 14"/>
                <a:gd name="T10" fmla="*/ 29 w 65"/>
                <a:gd name="T11" fmla="*/ 1 h 14"/>
                <a:gd name="T12" fmla="*/ 26 w 65"/>
                <a:gd name="T13" fmla="*/ 1 h 14"/>
                <a:gd name="T14" fmla="*/ 20 w 65"/>
                <a:gd name="T15" fmla="*/ 1 h 14"/>
                <a:gd name="T16" fmla="*/ 11 w 65"/>
                <a:gd name="T17" fmla="*/ 1 h 14"/>
                <a:gd name="T18" fmla="*/ 3 w 65"/>
                <a:gd name="T19" fmla="*/ 1 h 14"/>
                <a:gd name="T20" fmla="*/ 2 w 65"/>
                <a:gd name="T21" fmla="*/ 0 h 14"/>
                <a:gd name="T22" fmla="*/ 0 w 65"/>
                <a:gd name="T23" fmla="*/ 0 h 14"/>
                <a:gd name="T24" fmla="*/ 1 w 65"/>
                <a:gd name="T25" fmla="*/ 4 h 14"/>
                <a:gd name="T26" fmla="*/ 1 w 65"/>
                <a:gd name="T27" fmla="*/ 9 h 14"/>
                <a:gd name="T28" fmla="*/ 2 w 65"/>
                <a:gd name="T29" fmla="*/ 12 h 14"/>
                <a:gd name="T30" fmla="*/ 8 w 65"/>
                <a:gd name="T31" fmla="*/ 12 h 14"/>
                <a:gd name="T32" fmla="*/ 17 w 65"/>
                <a:gd name="T33" fmla="*/ 13 h 14"/>
                <a:gd name="T34" fmla="*/ 23 w 65"/>
                <a:gd name="T35" fmla="*/ 13 h 14"/>
                <a:gd name="T36" fmla="*/ 26 w 65"/>
                <a:gd name="T37" fmla="*/ 13 h 14"/>
                <a:gd name="T38" fmla="*/ 35 w 65"/>
                <a:gd name="T39" fmla="*/ 13 h 14"/>
                <a:gd name="T40" fmla="*/ 44 w 65"/>
                <a:gd name="T41" fmla="*/ 13 h 14"/>
                <a:gd name="T42" fmla="*/ 46 w 65"/>
                <a:gd name="T43" fmla="*/ 13 h 14"/>
                <a:gd name="T44" fmla="*/ 53 w 65"/>
                <a:gd name="T45" fmla="*/ 13 h 14"/>
                <a:gd name="T46" fmla="*/ 62 w 65"/>
                <a:gd name="T47" fmla="*/ 14 h 14"/>
                <a:gd name="T48" fmla="*/ 65 w 65"/>
                <a:gd name="T49" fmla="*/ 14 h 14"/>
                <a:gd name="T50" fmla="*/ 65 w 65"/>
                <a:gd name="T51" fmla="*/ 2 h 14"/>
                <a:gd name="T52" fmla="*/ 65 w 65"/>
                <a:gd name="T5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14">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27"/>
            <p:cNvSpPr>
              <a:spLocks/>
            </p:cNvSpPr>
            <p:nvPr/>
          </p:nvSpPr>
          <p:spPr bwMode="auto">
            <a:xfrm>
              <a:off x="3673475" y="2201863"/>
              <a:ext cx="109538" cy="204788"/>
            </a:xfrm>
            <a:custGeom>
              <a:avLst/>
              <a:gdLst>
                <a:gd name="T0" fmla="*/ 43 w 43"/>
                <a:gd name="T1" fmla="*/ 81 h 81"/>
                <a:gd name="T2" fmla="*/ 24 w 43"/>
                <a:gd name="T3" fmla="*/ 31 h 81"/>
                <a:gd name="T4" fmla="*/ 0 w 43"/>
                <a:gd name="T5" fmla="*/ 0 h 81"/>
              </a:gdLst>
              <a:ahLst/>
              <a:cxnLst>
                <a:cxn ang="0">
                  <a:pos x="T0" y="T1"/>
                </a:cxn>
                <a:cxn ang="0">
                  <a:pos x="T2" y="T3"/>
                </a:cxn>
                <a:cxn ang="0">
                  <a:pos x="T4" y="T5"/>
                </a:cxn>
              </a:cxnLst>
              <a:rect l="0" t="0" r="r" b="b"/>
              <a:pathLst>
                <a:path w="43" h="81">
                  <a:moveTo>
                    <a:pt x="43" y="81"/>
                  </a:moveTo>
                  <a:cubicBezTo>
                    <a:pt x="39" y="63"/>
                    <a:pt x="32" y="47"/>
                    <a:pt x="24" y="31"/>
                  </a:cubicBezTo>
                  <a:cubicBezTo>
                    <a:pt x="18" y="20"/>
                    <a:pt x="8" y="10"/>
                    <a:pt x="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30" name="Group 29"/>
          <p:cNvGrpSpPr/>
          <p:nvPr/>
        </p:nvGrpSpPr>
        <p:grpSpPr>
          <a:xfrm>
            <a:off x="3690948" y="19002"/>
            <a:ext cx="1285016" cy="1484639"/>
            <a:chOff x="6285507" y="4056652"/>
            <a:chExt cx="1361612" cy="1952296"/>
          </a:xfrm>
        </p:grpSpPr>
        <p:grpSp>
          <p:nvGrpSpPr>
            <p:cNvPr id="31" name="Group 30"/>
            <p:cNvGrpSpPr/>
            <p:nvPr/>
          </p:nvGrpSpPr>
          <p:grpSpPr>
            <a:xfrm>
              <a:off x="6285507" y="4056652"/>
              <a:ext cx="1361612" cy="1952296"/>
              <a:chOff x="5808789" y="2272281"/>
              <a:chExt cx="1993536" cy="2858355"/>
            </a:xfrm>
          </p:grpSpPr>
          <p:sp>
            <p:nvSpPr>
              <p:cNvPr id="33" name="Rectangle 32"/>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914400">
                  <a:defRPr/>
                </a:pPr>
                <a:endParaRPr lang="en-US" sz="1800" kern="0">
                  <a:solidFill>
                    <a:prstClr val="white"/>
                  </a:solidFill>
                </a:endParaRPr>
              </a:p>
            </p:txBody>
          </p:sp>
          <p:grpSp>
            <p:nvGrpSpPr>
              <p:cNvPr id="34" name="Group 33"/>
              <p:cNvGrpSpPr/>
              <p:nvPr/>
            </p:nvGrpSpPr>
            <p:grpSpPr>
              <a:xfrm>
                <a:off x="5808789" y="2272281"/>
                <a:ext cx="1993536" cy="1989348"/>
                <a:chOff x="8140701" y="1890712"/>
                <a:chExt cx="1511300" cy="1508125"/>
              </a:xfrm>
            </p:grpSpPr>
            <p:sp>
              <p:nvSpPr>
                <p:cNvPr id="35"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sp>
              <p:nvSpPr>
                <p:cNvPr id="36"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grpSp>
        </p:grpSp>
        <p:sp>
          <p:nvSpPr>
            <p:cNvPr id="32" name="TextBox 31"/>
            <p:cNvSpPr txBox="1"/>
            <p:nvPr/>
          </p:nvSpPr>
          <p:spPr>
            <a:xfrm>
              <a:off x="6371735" y="4360123"/>
              <a:ext cx="1189156" cy="688033"/>
            </a:xfrm>
            <a:prstGeom prst="rect">
              <a:avLst/>
            </a:prstGeom>
            <a:noFill/>
          </p:spPr>
          <p:txBody>
            <a:bodyPr wrap="square" rtlCol="0" anchor="ctr">
              <a:spAutoFit/>
            </a:bodyPr>
            <a:lstStyle/>
            <a:p>
              <a:pPr algn="ctr"/>
              <a:r>
                <a:rPr lang="en-US" sz="2800" b="1" kern="0" dirty="0">
                  <a:solidFill>
                    <a:prstClr val="black"/>
                  </a:solidFill>
                  <a:latin typeface="Arial" panose="020B0604020202020204" pitchFamily="34" charset="0"/>
                  <a:cs typeface="Arial" panose="020B0604020202020204" pitchFamily="34" charset="0"/>
                </a:rPr>
                <a:t>1</a:t>
              </a:r>
              <a:endParaRPr lang="en-US" sz="2800" b="1" dirty="0">
                <a:solidFill>
                  <a:prstClr val="black"/>
                </a:solidFill>
              </a:endParaRPr>
            </a:p>
          </p:txBody>
        </p:sp>
      </p:grpSp>
      <p:grpSp>
        <p:nvGrpSpPr>
          <p:cNvPr id="44" name="Group 43"/>
          <p:cNvGrpSpPr/>
          <p:nvPr/>
        </p:nvGrpSpPr>
        <p:grpSpPr>
          <a:xfrm>
            <a:off x="152400" y="1643062"/>
            <a:ext cx="1424872" cy="1705154"/>
            <a:chOff x="6285507" y="4056652"/>
            <a:chExt cx="1361612" cy="1952296"/>
          </a:xfrm>
        </p:grpSpPr>
        <p:grpSp>
          <p:nvGrpSpPr>
            <p:cNvPr id="45" name="Group 44"/>
            <p:cNvGrpSpPr/>
            <p:nvPr/>
          </p:nvGrpSpPr>
          <p:grpSpPr>
            <a:xfrm>
              <a:off x="6285507" y="4056652"/>
              <a:ext cx="1361612" cy="1952296"/>
              <a:chOff x="5808789" y="2272281"/>
              <a:chExt cx="1993536" cy="2858355"/>
            </a:xfrm>
          </p:grpSpPr>
          <p:sp>
            <p:nvSpPr>
              <p:cNvPr id="47" name="Rectangle 46"/>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914400">
                  <a:defRPr/>
                </a:pPr>
                <a:endParaRPr lang="en-US" sz="1800" kern="0">
                  <a:solidFill>
                    <a:prstClr val="white"/>
                  </a:solidFill>
                </a:endParaRPr>
              </a:p>
            </p:txBody>
          </p:sp>
          <p:grpSp>
            <p:nvGrpSpPr>
              <p:cNvPr id="48" name="Group 47"/>
              <p:cNvGrpSpPr/>
              <p:nvPr/>
            </p:nvGrpSpPr>
            <p:grpSpPr>
              <a:xfrm>
                <a:off x="5808789" y="2272281"/>
                <a:ext cx="1993536" cy="1989348"/>
                <a:chOff x="8140701" y="1890712"/>
                <a:chExt cx="1511300" cy="1508125"/>
              </a:xfrm>
            </p:grpSpPr>
            <p:sp>
              <p:nvSpPr>
                <p:cNvPr id="49"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sp>
              <p:nvSpPr>
                <p:cNvPr id="50"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grpSp>
        </p:grpSp>
        <p:sp>
          <p:nvSpPr>
            <p:cNvPr id="46" name="TextBox 45"/>
            <p:cNvSpPr txBox="1"/>
            <p:nvPr/>
          </p:nvSpPr>
          <p:spPr>
            <a:xfrm>
              <a:off x="6371735" y="4427393"/>
              <a:ext cx="1189156" cy="599055"/>
            </a:xfrm>
            <a:prstGeom prst="rect">
              <a:avLst/>
            </a:prstGeom>
            <a:noFill/>
          </p:spPr>
          <p:txBody>
            <a:bodyPr wrap="square" rtlCol="0" anchor="ctr">
              <a:spAutoFit/>
            </a:bodyPr>
            <a:lstStyle/>
            <a:p>
              <a:pPr algn="ctr"/>
              <a:r>
                <a:rPr lang="en-US" sz="2800" b="1" kern="0" dirty="0">
                  <a:solidFill>
                    <a:prstClr val="black"/>
                  </a:solidFill>
                  <a:latin typeface="Arial" panose="020B0604020202020204" pitchFamily="34" charset="0"/>
                  <a:cs typeface="Arial" panose="020B0604020202020204" pitchFamily="34" charset="0"/>
                </a:rPr>
                <a:t>2</a:t>
              </a:r>
              <a:endParaRPr lang="en-US" sz="2800" b="1" dirty="0">
                <a:solidFill>
                  <a:prstClr val="black"/>
                </a:solidFill>
              </a:endParaRPr>
            </a:p>
          </p:txBody>
        </p:sp>
      </p:grpSp>
      <p:sp>
        <p:nvSpPr>
          <p:cNvPr id="51" name="TextBox 50"/>
          <p:cNvSpPr txBox="1"/>
          <p:nvPr/>
        </p:nvSpPr>
        <p:spPr>
          <a:xfrm>
            <a:off x="76200" y="3417943"/>
            <a:ext cx="4650870" cy="1815882"/>
          </a:xfrm>
          <a:prstGeom prst="rect">
            <a:avLst/>
          </a:prstGeom>
          <a:noFill/>
        </p:spPr>
        <p:txBody>
          <a:bodyPr wrap="square" rtlCol="0">
            <a:spAutoFit/>
          </a:bodyPr>
          <a:lstStyle/>
          <a:p>
            <a:r>
              <a:rPr lang="en-US" sz="2800" b="1" dirty="0">
                <a:solidFill>
                  <a:prstClr val="black">
                    <a:lumMod val="75000"/>
                    <a:lumOff val="25000"/>
                  </a:prstClr>
                </a:solidFill>
                <a:latin typeface="Arial" panose="020B0604020202020204" pitchFamily="34" charset="0"/>
                <a:cs typeface="Arial" panose="020B0604020202020204" pitchFamily="34" charset="0"/>
              </a:rPr>
              <a:t>2. </a:t>
            </a:r>
            <a:r>
              <a:rPr lang="en-US" sz="2800" b="1" dirty="0" err="1">
                <a:solidFill>
                  <a:prstClr val="black">
                    <a:lumMod val="75000"/>
                    <a:lumOff val="25000"/>
                  </a:prstClr>
                </a:solidFill>
                <a:latin typeface="Arial" panose="020B0604020202020204" pitchFamily="34" charset="0"/>
                <a:cs typeface="Arial" panose="020B0604020202020204" pitchFamily="34" charset="0"/>
              </a:rPr>
              <a:t>Çalıştay</a:t>
            </a:r>
            <a:br>
              <a:rPr lang="en-US" sz="2800" b="1" dirty="0">
                <a:solidFill>
                  <a:prstClr val="black">
                    <a:lumMod val="75000"/>
                    <a:lumOff val="25000"/>
                  </a:prstClr>
                </a:solidFill>
                <a:latin typeface="Arial" panose="020B0604020202020204" pitchFamily="34" charset="0"/>
                <a:cs typeface="Arial" panose="020B0604020202020204" pitchFamily="34" charset="0"/>
              </a:rPr>
            </a:br>
            <a:r>
              <a:rPr lang="en-US" sz="2800" b="1" dirty="0" err="1">
                <a:solidFill>
                  <a:prstClr val="black">
                    <a:lumMod val="75000"/>
                    <a:lumOff val="25000"/>
                  </a:prstClr>
                </a:solidFill>
                <a:latin typeface="Arial" panose="020B0604020202020204" pitchFamily="34" charset="0"/>
                <a:cs typeface="Arial" panose="020B0604020202020204" pitchFamily="34" charset="0"/>
              </a:rPr>
              <a:t>Disiplinlerarası</a:t>
            </a:r>
            <a:r>
              <a:rPr lang="en-US" sz="2800" b="1" dirty="0">
                <a:solidFill>
                  <a:prstClr val="black">
                    <a:lumMod val="75000"/>
                    <a:lumOff val="25000"/>
                  </a:prstClr>
                </a:solidFill>
                <a:latin typeface="Arial" panose="020B0604020202020204" pitchFamily="34" charset="0"/>
                <a:cs typeface="Arial" panose="020B0604020202020204" pitchFamily="34" charset="0"/>
              </a:rPr>
              <a:t> </a:t>
            </a:r>
            <a:r>
              <a:rPr lang="en-US" sz="2800" b="1" dirty="0" err="1">
                <a:solidFill>
                  <a:prstClr val="black">
                    <a:lumMod val="75000"/>
                    <a:lumOff val="25000"/>
                  </a:prstClr>
                </a:solidFill>
                <a:latin typeface="Arial" panose="020B0604020202020204" pitchFamily="34" charset="0"/>
                <a:cs typeface="Arial" panose="020B0604020202020204" pitchFamily="34" charset="0"/>
              </a:rPr>
              <a:t>Yaklaşım</a:t>
            </a:r>
            <a:r>
              <a:rPr lang="en-US" sz="2800" b="1" dirty="0">
                <a:solidFill>
                  <a:prstClr val="black">
                    <a:lumMod val="75000"/>
                    <a:lumOff val="25000"/>
                  </a:prstClr>
                </a:solidFill>
                <a:latin typeface="Arial" panose="020B0604020202020204" pitchFamily="34" charset="0"/>
                <a:cs typeface="Arial" panose="020B0604020202020204" pitchFamily="34" charset="0"/>
              </a:rPr>
              <a:t> </a:t>
            </a:r>
            <a:r>
              <a:rPr lang="en-US" sz="2800" b="1" dirty="0" err="1">
                <a:solidFill>
                  <a:prstClr val="black">
                    <a:lumMod val="75000"/>
                    <a:lumOff val="25000"/>
                  </a:prstClr>
                </a:solidFill>
                <a:latin typeface="Arial" panose="020B0604020202020204" pitchFamily="34" charset="0"/>
                <a:cs typeface="Arial" panose="020B0604020202020204" pitchFamily="34" charset="0"/>
              </a:rPr>
              <a:t>ve</a:t>
            </a:r>
            <a:r>
              <a:rPr lang="en-US" sz="2800" b="1" dirty="0">
                <a:solidFill>
                  <a:prstClr val="black">
                    <a:lumMod val="75000"/>
                    <a:lumOff val="25000"/>
                  </a:prstClr>
                </a:solidFill>
                <a:latin typeface="Arial" panose="020B0604020202020204" pitchFamily="34" charset="0"/>
                <a:cs typeface="Arial" panose="020B0604020202020204" pitchFamily="34" charset="0"/>
              </a:rPr>
              <a:t> Program </a:t>
            </a:r>
            <a:r>
              <a:rPr lang="en-US" sz="2800" b="1" dirty="0" err="1">
                <a:solidFill>
                  <a:prstClr val="black">
                    <a:lumMod val="75000"/>
                    <a:lumOff val="25000"/>
                  </a:prstClr>
                </a:solidFill>
                <a:latin typeface="Arial" panose="020B0604020202020204" pitchFamily="34" charset="0"/>
                <a:cs typeface="Arial" panose="020B0604020202020204" pitchFamily="34" charset="0"/>
              </a:rPr>
              <a:t>Yazma</a:t>
            </a:r>
            <a:br>
              <a:rPr lang="en-US" sz="2800" b="1" dirty="0">
                <a:solidFill>
                  <a:prstClr val="black">
                    <a:lumMod val="75000"/>
                    <a:lumOff val="25000"/>
                  </a:prstClr>
                </a:solidFill>
                <a:latin typeface="Arial" panose="020B0604020202020204" pitchFamily="34" charset="0"/>
                <a:cs typeface="Arial" panose="020B0604020202020204" pitchFamily="34" charset="0"/>
              </a:rPr>
            </a:br>
            <a:r>
              <a:rPr lang="en-US" sz="2800" b="1" dirty="0">
                <a:solidFill>
                  <a:prstClr val="black">
                    <a:lumMod val="75000"/>
                    <a:lumOff val="25000"/>
                  </a:prstClr>
                </a:solidFill>
                <a:latin typeface="Arial" panose="020B0604020202020204" pitchFamily="34" charset="0"/>
                <a:cs typeface="Arial" panose="020B0604020202020204" pitchFamily="34" charset="0"/>
              </a:rPr>
              <a:t>        </a:t>
            </a:r>
            <a:r>
              <a:rPr lang="en-US" sz="2000" dirty="0"/>
              <a:t>22-24 </a:t>
            </a:r>
            <a:r>
              <a:rPr lang="en-US" sz="2000" dirty="0" err="1"/>
              <a:t>Şubat</a:t>
            </a:r>
            <a:r>
              <a:rPr lang="en-US" sz="2000" dirty="0"/>
              <a:t> 2017 </a:t>
            </a:r>
            <a:endParaRPr lang="en-US" sz="2800" b="1" dirty="0">
              <a:solidFill>
                <a:prstClr val="black">
                  <a:lumMod val="75000"/>
                  <a:lumOff val="25000"/>
                </a:prstClr>
              </a:solidFill>
              <a:latin typeface="Arial" panose="020B0604020202020204" pitchFamily="34" charset="0"/>
              <a:cs typeface="Arial" panose="020B0604020202020204" pitchFamily="34" charset="0"/>
            </a:endParaRPr>
          </a:p>
        </p:txBody>
      </p:sp>
      <p:sp>
        <p:nvSpPr>
          <p:cNvPr id="53" name="TextBox 52"/>
          <p:cNvSpPr txBox="1"/>
          <p:nvPr/>
        </p:nvSpPr>
        <p:spPr>
          <a:xfrm>
            <a:off x="5005453" y="75336"/>
            <a:ext cx="4166489" cy="1384995"/>
          </a:xfrm>
          <a:prstGeom prst="rect">
            <a:avLst/>
          </a:prstGeom>
          <a:noFill/>
        </p:spPr>
        <p:txBody>
          <a:bodyPr wrap="square" rtlCol="0">
            <a:spAutoFit/>
          </a:bodyPr>
          <a:lstStyle/>
          <a:p>
            <a:r>
              <a:rPr lang="en-US" sz="2800" b="1" dirty="0">
                <a:solidFill>
                  <a:prstClr val="black">
                    <a:lumMod val="75000"/>
                    <a:lumOff val="25000"/>
                  </a:prstClr>
                </a:solidFill>
                <a:latin typeface="Arial" panose="020B0604020202020204" pitchFamily="34" charset="0"/>
                <a:cs typeface="Arial" panose="020B0604020202020204" pitchFamily="34" charset="0"/>
              </a:rPr>
              <a:t>1.Çalıştay</a:t>
            </a:r>
            <a:br>
              <a:rPr lang="en-US" sz="2800" b="1" dirty="0">
                <a:solidFill>
                  <a:prstClr val="black">
                    <a:lumMod val="75000"/>
                    <a:lumOff val="25000"/>
                  </a:prstClr>
                </a:solidFill>
                <a:latin typeface="Arial" panose="020B0604020202020204" pitchFamily="34" charset="0"/>
                <a:cs typeface="Arial" panose="020B0604020202020204" pitchFamily="34" charset="0"/>
              </a:rPr>
            </a:br>
            <a:r>
              <a:rPr lang="en-US" sz="2800" b="1" dirty="0" err="1">
                <a:solidFill>
                  <a:prstClr val="black">
                    <a:lumMod val="75000"/>
                    <a:lumOff val="25000"/>
                  </a:prstClr>
                </a:solidFill>
                <a:latin typeface="Arial" panose="020B0604020202020204" pitchFamily="34" charset="0"/>
                <a:cs typeface="Arial" panose="020B0604020202020204" pitchFamily="34" charset="0"/>
              </a:rPr>
              <a:t>Bilim</a:t>
            </a:r>
            <a:r>
              <a:rPr lang="en-US" sz="2800" b="1" dirty="0">
                <a:solidFill>
                  <a:prstClr val="black">
                    <a:lumMod val="75000"/>
                    <a:lumOff val="25000"/>
                  </a:prstClr>
                </a:solidFill>
                <a:latin typeface="Arial" panose="020B0604020202020204" pitchFamily="34" charset="0"/>
                <a:cs typeface="Arial" panose="020B0604020202020204" pitchFamily="34" charset="0"/>
              </a:rPr>
              <a:t> &amp; </a:t>
            </a:r>
            <a:r>
              <a:rPr lang="en-US" sz="2800" b="1" dirty="0" err="1">
                <a:solidFill>
                  <a:prstClr val="black">
                    <a:lumMod val="75000"/>
                    <a:lumOff val="25000"/>
                  </a:prstClr>
                </a:solidFill>
                <a:latin typeface="Arial" panose="020B0604020202020204" pitchFamily="34" charset="0"/>
                <a:cs typeface="Arial" panose="020B0604020202020204" pitchFamily="34" charset="0"/>
              </a:rPr>
              <a:t>Uygulama</a:t>
            </a:r>
            <a:r>
              <a:rPr lang="en-US" sz="2800" b="1" dirty="0">
                <a:solidFill>
                  <a:prstClr val="black">
                    <a:lumMod val="75000"/>
                    <a:lumOff val="25000"/>
                  </a:prstClr>
                </a:solidFill>
                <a:latin typeface="Arial" panose="020B0604020202020204" pitchFamily="34" charset="0"/>
                <a:cs typeface="Arial" panose="020B0604020202020204" pitchFamily="34" charset="0"/>
              </a:rPr>
              <a:t> </a:t>
            </a:r>
            <a:br>
              <a:rPr lang="en-US" sz="2800" b="1" dirty="0">
                <a:solidFill>
                  <a:prstClr val="black">
                    <a:lumMod val="75000"/>
                    <a:lumOff val="25000"/>
                  </a:prstClr>
                </a:solidFill>
                <a:latin typeface="Arial" panose="020B0604020202020204" pitchFamily="34" charset="0"/>
                <a:cs typeface="Arial" panose="020B0604020202020204" pitchFamily="34" charset="0"/>
              </a:rPr>
            </a:br>
            <a:r>
              <a:rPr lang="en-US" sz="2800" b="1" dirty="0">
                <a:solidFill>
                  <a:prstClr val="black">
                    <a:lumMod val="75000"/>
                    <a:lumOff val="25000"/>
                  </a:prstClr>
                </a:solidFill>
                <a:latin typeface="Arial" panose="020B0604020202020204" pitchFamily="34" charset="0"/>
                <a:cs typeface="Arial" panose="020B0604020202020204" pitchFamily="34" charset="0"/>
              </a:rPr>
              <a:t>     </a:t>
            </a:r>
            <a:r>
              <a:rPr lang="en-US" sz="2000" b="1" dirty="0">
                <a:solidFill>
                  <a:prstClr val="black">
                    <a:lumMod val="75000"/>
                    <a:lumOff val="25000"/>
                  </a:prstClr>
                </a:solidFill>
                <a:latin typeface="Arial" panose="020B0604020202020204" pitchFamily="34" charset="0"/>
                <a:cs typeface="Arial" panose="020B0604020202020204" pitchFamily="34" charset="0"/>
              </a:rPr>
              <a:t>22-23 </a:t>
            </a:r>
            <a:r>
              <a:rPr lang="en-US" sz="2000" b="1" dirty="0" err="1">
                <a:solidFill>
                  <a:prstClr val="black">
                    <a:lumMod val="75000"/>
                    <a:lumOff val="25000"/>
                  </a:prstClr>
                </a:solidFill>
                <a:latin typeface="Arial" panose="020B0604020202020204" pitchFamily="34" charset="0"/>
                <a:cs typeface="Arial" panose="020B0604020202020204" pitchFamily="34" charset="0"/>
              </a:rPr>
              <a:t>Ekim</a:t>
            </a:r>
            <a:r>
              <a:rPr lang="en-US" sz="2000" b="1" dirty="0">
                <a:solidFill>
                  <a:prstClr val="black">
                    <a:lumMod val="75000"/>
                    <a:lumOff val="25000"/>
                  </a:prstClr>
                </a:solidFill>
                <a:latin typeface="Arial" panose="020B0604020202020204" pitchFamily="34" charset="0"/>
                <a:cs typeface="Arial" panose="020B0604020202020204" pitchFamily="34" charset="0"/>
              </a:rPr>
              <a:t> 2016</a:t>
            </a:r>
            <a:endParaRPr lang="en-US" sz="2800" b="1" dirty="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232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linds(horizontal)">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M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19050"/>
            <a:ext cx="5994400" cy="5105400"/>
          </a:xfrm>
          <a:prstGeom prst="rect">
            <a:avLst/>
          </a:prstGeom>
        </p:spPr>
      </p:pic>
    </p:spTree>
    <p:extLst>
      <p:ext uri="{BB962C8B-B14F-4D97-AF65-F5344CB8AC3E}">
        <p14:creationId xmlns:p14="http://schemas.microsoft.com/office/powerpoint/2010/main" val="3274034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31042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A5E98-9177-4643-E1B4-CAECCA0964B4}"/>
            </a:ext>
          </a:extLst>
        </p:cNvPr>
        <p:cNvGrpSpPr/>
        <p:nvPr/>
      </p:nvGrpSpPr>
      <p:grpSpPr>
        <a:xfrm>
          <a:off x="0" y="0"/>
          <a:ext cx="0" cy="0"/>
          <a:chOff x="0" y="0"/>
          <a:chExt cx="0" cy="0"/>
        </a:xfrm>
      </p:grpSpPr>
      <p:sp>
        <p:nvSpPr>
          <p:cNvPr id="8" name="Oval 2">
            <a:extLst>
              <a:ext uri="{FF2B5EF4-FFF2-40B4-BE49-F238E27FC236}">
                <a16:creationId xmlns:a16="http://schemas.microsoft.com/office/drawing/2014/main" id="{639B5FE9-66D0-F954-577B-5606FDE1FBB1}"/>
              </a:ext>
            </a:extLst>
          </p:cNvPr>
          <p:cNvSpPr/>
          <p:nvPr/>
        </p:nvSpPr>
        <p:spPr>
          <a:xfrm>
            <a:off x="2743200" y="3105150"/>
            <a:ext cx="2057400" cy="1447800"/>
          </a:xfrm>
          <a:custGeom>
            <a:avLst/>
            <a:gdLst/>
            <a:ahLst/>
            <a:cxnLst/>
            <a:rect l="l" t="t" r="r" b="b"/>
            <a:pathLst>
              <a:path w="2057400" h="1447800">
                <a:moveTo>
                  <a:pt x="1028700" y="0"/>
                </a:moveTo>
                <a:cubicBezTo>
                  <a:pt x="1596835" y="0"/>
                  <a:pt x="2057400" y="648202"/>
                  <a:pt x="2057400" y="1447800"/>
                </a:cubicBezTo>
                <a:lnTo>
                  <a:pt x="0" y="1447800"/>
                </a:lnTo>
                <a:cubicBezTo>
                  <a:pt x="0" y="648202"/>
                  <a:pt x="460565" y="0"/>
                  <a:pt x="1028700" y="0"/>
                </a:cubicBezTo>
                <a:close/>
              </a:path>
            </a:pathLst>
          </a:custGeom>
          <a:solidFill>
            <a:schemeClr val="bg1">
              <a:lumMod val="75000"/>
            </a:schemeClr>
          </a:solidFill>
          <a:ln>
            <a:solidFill>
              <a:schemeClr val="bg1">
                <a:lumMod val="50000"/>
              </a:schemeClr>
            </a:solidFill>
          </a:ln>
          <a:effectLst/>
          <a:scene3d>
            <a:camera prst="orthographicFront">
              <a:rot lat="1598151" lon="1667032" rev="21555021"/>
            </a:camera>
            <a:lightRig rig="threePt" dir="t">
              <a:rot lat="0" lon="0" rev="7800000"/>
            </a:lightRig>
          </a:scene3d>
          <a:sp3d extrusionH="1276350">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rPr>
              <a:t>Denge</a:t>
            </a:r>
            <a:endParaRPr lang="en-US" sz="3200" b="1" dirty="0">
              <a:solidFill>
                <a:srgbClr val="0070C0"/>
              </a:solidFill>
            </a:endParaRPr>
          </a:p>
        </p:txBody>
      </p:sp>
      <p:sp>
        <p:nvSpPr>
          <p:cNvPr id="9" name="Rounded Rectangle 8">
            <a:extLst>
              <a:ext uri="{FF2B5EF4-FFF2-40B4-BE49-F238E27FC236}">
                <a16:creationId xmlns:a16="http://schemas.microsoft.com/office/drawing/2014/main" id="{E38808CA-6068-C34B-BFB1-799B3096AC12}"/>
              </a:ext>
            </a:extLst>
          </p:cNvPr>
          <p:cNvSpPr/>
          <p:nvPr/>
        </p:nvSpPr>
        <p:spPr>
          <a:xfrm>
            <a:off x="838200" y="2128838"/>
            <a:ext cx="7086600" cy="1371600"/>
          </a:xfrm>
          <a:prstGeom prst="roundRect">
            <a:avLst>
              <a:gd name="adj" fmla="val 4726"/>
            </a:avLst>
          </a:prstGeom>
          <a:solidFill>
            <a:schemeClr val="bg1">
              <a:lumMod val="75000"/>
            </a:schemeClr>
          </a:solidFill>
          <a:ln>
            <a:solidFill>
              <a:schemeClr val="tx1">
                <a:lumMod val="50000"/>
                <a:lumOff val="50000"/>
              </a:schemeClr>
            </a:solidFill>
          </a:ln>
          <a:scene3d>
            <a:camera prst="isometricOffAxis2Top">
              <a:rot lat="18419210" lon="3096332" rev="17967639"/>
            </a:camera>
            <a:lightRig rig="threePt" dir="t">
              <a:rot lat="0" lon="0" rev="1200000"/>
            </a:lightRig>
          </a:scene3d>
          <a:sp3d extrusionH="152400">
            <a:bevelT w="38100" h="38100"/>
            <a:bevelB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0D1C110-AFD3-70B5-D551-855DF78BAFBE}"/>
              </a:ext>
            </a:extLst>
          </p:cNvPr>
          <p:cNvGrpSpPr/>
          <p:nvPr/>
        </p:nvGrpSpPr>
        <p:grpSpPr>
          <a:xfrm>
            <a:off x="6236567" y="1794532"/>
            <a:ext cx="1744007" cy="1980227"/>
            <a:chOff x="6172200" y="2637493"/>
            <a:chExt cx="1744007" cy="1980227"/>
          </a:xfrm>
        </p:grpSpPr>
        <p:sp>
          <p:nvSpPr>
            <p:cNvPr id="11" name="Oval 10">
              <a:extLst>
                <a:ext uri="{FF2B5EF4-FFF2-40B4-BE49-F238E27FC236}">
                  <a16:creationId xmlns:a16="http://schemas.microsoft.com/office/drawing/2014/main" id="{A6DF52B0-0483-E279-3B75-5D0DDB6A66D2}"/>
                </a:ext>
              </a:extLst>
            </p:cNvPr>
            <p:cNvSpPr/>
            <p:nvPr/>
          </p:nvSpPr>
          <p:spPr>
            <a:xfrm>
              <a:off x="6239808" y="4084320"/>
              <a:ext cx="1608790" cy="533400"/>
            </a:xfrm>
            <a:prstGeom prst="ellipse">
              <a:avLst/>
            </a:prstGeom>
            <a:gradFill flip="none" rotWithShape="1">
              <a:gsLst>
                <a:gs pos="0">
                  <a:schemeClr val="tx1">
                    <a:lumMod val="75000"/>
                    <a:lumOff val="2500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CC8DD01-E125-CBCA-2351-D08F8C769E3E}"/>
                </a:ext>
              </a:extLst>
            </p:cNvPr>
            <p:cNvSpPr/>
            <p:nvPr/>
          </p:nvSpPr>
          <p:spPr>
            <a:xfrm>
              <a:off x="6172200" y="2637493"/>
              <a:ext cx="1744007" cy="1744007"/>
            </a:xfrm>
            <a:prstGeom prst="ellipse">
              <a:avLst/>
            </a:prstGeom>
            <a:solidFill>
              <a:srgbClr val="00B0F0"/>
            </a:solidFill>
            <a:ln w="12700" cap="flat" cmpd="sng" algn="ctr">
              <a:noFill/>
              <a:prstDash val="solid"/>
            </a:ln>
            <a:effectLst>
              <a:innerShdw blurRad="609600">
                <a:prstClr val="black"/>
              </a:innerShdw>
            </a:effectLst>
          </p:spPr>
          <p:txBody>
            <a:bodyPr rtlCol="0" anchor="ctr"/>
            <a:lstStyle/>
            <a:p>
              <a:pPr algn="ctr" defTabSz="914378">
                <a:defRPr/>
              </a:pPr>
              <a:endParaRPr lang="en-US" kern="0">
                <a:solidFill>
                  <a:sysClr val="window" lastClr="FFFFFF"/>
                </a:solidFill>
                <a:latin typeface="Calibri"/>
              </a:endParaRPr>
            </a:p>
          </p:txBody>
        </p:sp>
        <p:sp>
          <p:nvSpPr>
            <p:cNvPr id="13" name="Oval 12">
              <a:extLst>
                <a:ext uri="{FF2B5EF4-FFF2-40B4-BE49-F238E27FC236}">
                  <a16:creationId xmlns:a16="http://schemas.microsoft.com/office/drawing/2014/main" id="{0DFA903B-272C-A05B-1B86-719553D043FB}"/>
                </a:ext>
              </a:extLst>
            </p:cNvPr>
            <p:cNvSpPr/>
            <p:nvPr/>
          </p:nvSpPr>
          <p:spPr>
            <a:xfrm>
              <a:off x="6357502" y="2694989"/>
              <a:ext cx="1373407" cy="1207592"/>
            </a:xfrm>
            <a:prstGeom prst="ellipse">
              <a:avLst/>
            </a:prstGeom>
            <a:gradFill>
              <a:gsLst>
                <a:gs pos="0">
                  <a:sysClr val="window" lastClr="FFFFFF">
                    <a:lumMod val="100000"/>
                    <a:alpha val="85000"/>
                  </a:sysClr>
                </a:gs>
                <a:gs pos="100000">
                  <a:sysClr val="window" lastClr="FFFFFF">
                    <a:alpha val="0"/>
                  </a:sysClr>
                </a:gs>
              </a:gsLst>
              <a:lin ang="5400000" scaled="1"/>
            </a:gradFill>
            <a:ln w="12700" cap="flat" cmpd="sng" algn="ctr">
              <a:noFill/>
              <a:prstDash val="solid"/>
            </a:ln>
            <a:effectLst/>
          </p:spPr>
          <p:txBody>
            <a:bodyPr rtlCol="0" anchor="ctr"/>
            <a:lstStyle/>
            <a:p>
              <a:pPr algn="ctr" defTabSz="914378">
                <a:defRPr/>
              </a:pPr>
              <a:endParaRPr lang="en-US" kern="0">
                <a:solidFill>
                  <a:sysClr val="window" lastClr="FFFFFF"/>
                </a:solidFill>
                <a:latin typeface="Calibri"/>
              </a:endParaRPr>
            </a:p>
          </p:txBody>
        </p:sp>
        <p:sp>
          <p:nvSpPr>
            <p:cNvPr id="14" name="TextBox 13">
              <a:extLst>
                <a:ext uri="{FF2B5EF4-FFF2-40B4-BE49-F238E27FC236}">
                  <a16:creationId xmlns:a16="http://schemas.microsoft.com/office/drawing/2014/main" id="{7C826309-4C48-6896-6AE6-89CF05C9F14C}"/>
                </a:ext>
              </a:extLst>
            </p:cNvPr>
            <p:cNvSpPr txBox="1"/>
            <p:nvPr/>
          </p:nvSpPr>
          <p:spPr>
            <a:xfrm>
              <a:off x="6368025" y="2671335"/>
              <a:ext cx="1352358" cy="1754326"/>
            </a:xfrm>
            <a:prstGeom prst="rect">
              <a:avLst/>
            </a:prstGeom>
            <a:noFill/>
          </p:spPr>
          <p:txBody>
            <a:bodyPr wrap="none" rtlCol="0" anchor="ctr">
              <a:spAutoFit/>
            </a:bodyPr>
            <a:lstStyle/>
            <a:p>
              <a:pPr algn="ctr"/>
              <a:r>
                <a:rPr lang="en-US" sz="3600" b="1" dirty="0" err="1">
                  <a:solidFill>
                    <a:schemeClr val="bg1"/>
                  </a:solidFill>
                  <a:effectLst>
                    <a:outerShdw blurRad="50800" dist="38100" dir="5400000" algn="t" rotWithShape="0">
                      <a:prstClr val="black">
                        <a:alpha val="40000"/>
                      </a:prstClr>
                    </a:outerShdw>
                  </a:effectLst>
                </a:rPr>
                <a:t>Sanat</a:t>
              </a:r>
              <a:endParaRPr lang="en-US" sz="3600" b="1" dirty="0">
                <a:solidFill>
                  <a:schemeClr val="bg1"/>
                </a:solidFill>
                <a:effectLst>
                  <a:outerShdw blurRad="50800" dist="38100" dir="5400000" algn="t" rotWithShape="0">
                    <a:prstClr val="black">
                      <a:alpha val="40000"/>
                    </a:prstClr>
                  </a:outerShdw>
                </a:effectLst>
              </a:endParaRPr>
            </a:p>
            <a:p>
              <a:pPr algn="ctr"/>
              <a:r>
                <a:rPr lang="en-US" sz="3600" b="1" dirty="0" err="1">
                  <a:solidFill>
                    <a:schemeClr val="bg1"/>
                  </a:solidFill>
                  <a:effectLst>
                    <a:outerShdw blurRad="50800" dist="38100" dir="5400000" algn="t" rotWithShape="0">
                      <a:prstClr val="black">
                        <a:alpha val="40000"/>
                      </a:prstClr>
                    </a:outerShdw>
                  </a:effectLst>
                </a:rPr>
                <a:t>Hayal</a:t>
              </a:r>
              <a:r>
                <a:rPr lang="en-US" sz="3600" b="1" dirty="0">
                  <a:solidFill>
                    <a:schemeClr val="bg1"/>
                  </a:solidFill>
                  <a:effectLst>
                    <a:outerShdw blurRad="50800" dist="38100" dir="5400000" algn="t" rotWithShape="0">
                      <a:prstClr val="black">
                        <a:alpha val="40000"/>
                      </a:prstClr>
                    </a:outerShdw>
                  </a:effectLst>
                </a:rPr>
                <a:t> </a:t>
              </a:r>
              <a:br>
                <a:rPr lang="en-US" sz="3600" b="1" dirty="0">
                  <a:solidFill>
                    <a:schemeClr val="bg1"/>
                  </a:solidFill>
                  <a:effectLst>
                    <a:outerShdw blurRad="50800" dist="38100" dir="5400000" algn="t" rotWithShape="0">
                      <a:prstClr val="black">
                        <a:alpha val="40000"/>
                      </a:prstClr>
                    </a:outerShdw>
                  </a:effectLst>
                </a:rPr>
              </a:br>
              <a:r>
                <a:rPr lang="en-US" sz="3600" b="1" dirty="0" err="1">
                  <a:solidFill>
                    <a:schemeClr val="bg1"/>
                  </a:solidFill>
                  <a:effectLst>
                    <a:outerShdw blurRad="50800" dist="38100" dir="5400000" algn="t" rotWithShape="0">
                      <a:prstClr val="black">
                        <a:alpha val="40000"/>
                      </a:prstClr>
                    </a:outerShdw>
                  </a:effectLst>
                </a:rPr>
                <a:t>gücü</a:t>
              </a:r>
              <a:endParaRPr lang="en-US" sz="3600" b="1" dirty="0">
                <a:solidFill>
                  <a:schemeClr val="bg1"/>
                </a:solidFill>
                <a:effectLst>
                  <a:outerShdw blurRad="50800" dist="38100" dir="5400000" algn="t" rotWithShape="0">
                    <a:prstClr val="black">
                      <a:alpha val="40000"/>
                    </a:prstClr>
                  </a:outerShdw>
                </a:effectLst>
              </a:endParaRPr>
            </a:p>
          </p:txBody>
        </p:sp>
      </p:grpSp>
      <p:grpSp>
        <p:nvGrpSpPr>
          <p:cNvPr id="15" name="Group 14">
            <a:extLst>
              <a:ext uri="{FF2B5EF4-FFF2-40B4-BE49-F238E27FC236}">
                <a16:creationId xmlns:a16="http://schemas.microsoft.com/office/drawing/2014/main" id="{4CAF6AC4-282C-9E05-C553-ADE9A0474A39}"/>
              </a:ext>
            </a:extLst>
          </p:cNvPr>
          <p:cNvGrpSpPr/>
          <p:nvPr/>
        </p:nvGrpSpPr>
        <p:grpSpPr>
          <a:xfrm>
            <a:off x="1074658" y="662332"/>
            <a:ext cx="1744007" cy="1980227"/>
            <a:chOff x="6172200" y="2637493"/>
            <a:chExt cx="1744007" cy="1980227"/>
          </a:xfrm>
        </p:grpSpPr>
        <p:sp>
          <p:nvSpPr>
            <p:cNvPr id="16" name="Oval 15">
              <a:extLst>
                <a:ext uri="{FF2B5EF4-FFF2-40B4-BE49-F238E27FC236}">
                  <a16:creationId xmlns:a16="http://schemas.microsoft.com/office/drawing/2014/main" id="{8ABE4F48-EEE1-58DA-5AC9-1732FD8F92BF}"/>
                </a:ext>
              </a:extLst>
            </p:cNvPr>
            <p:cNvSpPr/>
            <p:nvPr/>
          </p:nvSpPr>
          <p:spPr>
            <a:xfrm>
              <a:off x="6239808" y="4084320"/>
              <a:ext cx="1608790" cy="533400"/>
            </a:xfrm>
            <a:prstGeom prst="ellipse">
              <a:avLst/>
            </a:prstGeom>
            <a:gradFill flip="none" rotWithShape="1">
              <a:gsLst>
                <a:gs pos="0">
                  <a:schemeClr val="tx1">
                    <a:lumMod val="75000"/>
                    <a:lumOff val="2500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C340680-D8C7-88F4-C586-DFE6D98E0D02}"/>
                </a:ext>
              </a:extLst>
            </p:cNvPr>
            <p:cNvSpPr/>
            <p:nvPr/>
          </p:nvSpPr>
          <p:spPr>
            <a:xfrm>
              <a:off x="6172200" y="2637493"/>
              <a:ext cx="1744007" cy="1744007"/>
            </a:xfrm>
            <a:prstGeom prst="ellipse">
              <a:avLst/>
            </a:prstGeom>
            <a:solidFill>
              <a:srgbClr val="00B0F0"/>
            </a:solidFill>
            <a:ln w="12700" cap="flat" cmpd="sng" algn="ctr">
              <a:noFill/>
              <a:prstDash val="solid"/>
            </a:ln>
            <a:effectLst>
              <a:innerShdw blurRad="609600">
                <a:prstClr val="black"/>
              </a:innerShdw>
            </a:effectLst>
          </p:spPr>
          <p:txBody>
            <a:bodyPr rtlCol="0" anchor="ctr"/>
            <a:lstStyle/>
            <a:p>
              <a:pPr algn="ctr" defTabSz="914378">
                <a:defRPr/>
              </a:pPr>
              <a:endParaRPr lang="en-US" kern="0">
                <a:solidFill>
                  <a:sysClr val="window" lastClr="FFFFFF"/>
                </a:solidFill>
                <a:latin typeface="Calibri"/>
              </a:endParaRPr>
            </a:p>
          </p:txBody>
        </p:sp>
        <p:sp>
          <p:nvSpPr>
            <p:cNvPr id="18" name="Oval 17">
              <a:extLst>
                <a:ext uri="{FF2B5EF4-FFF2-40B4-BE49-F238E27FC236}">
                  <a16:creationId xmlns:a16="http://schemas.microsoft.com/office/drawing/2014/main" id="{354C54F5-4AFB-520A-1C87-F531ACF31074}"/>
                </a:ext>
              </a:extLst>
            </p:cNvPr>
            <p:cNvSpPr/>
            <p:nvPr/>
          </p:nvSpPr>
          <p:spPr>
            <a:xfrm>
              <a:off x="6357502" y="2694989"/>
              <a:ext cx="1373407" cy="1207592"/>
            </a:xfrm>
            <a:prstGeom prst="ellipse">
              <a:avLst/>
            </a:prstGeom>
            <a:gradFill>
              <a:gsLst>
                <a:gs pos="0">
                  <a:sysClr val="window" lastClr="FFFFFF">
                    <a:lumMod val="100000"/>
                    <a:alpha val="85000"/>
                  </a:sysClr>
                </a:gs>
                <a:gs pos="100000">
                  <a:sysClr val="window" lastClr="FFFFFF">
                    <a:alpha val="0"/>
                  </a:sysClr>
                </a:gs>
              </a:gsLst>
              <a:lin ang="5400000" scaled="1"/>
            </a:gradFill>
            <a:ln w="12700" cap="flat" cmpd="sng" algn="ctr">
              <a:noFill/>
              <a:prstDash val="solid"/>
            </a:ln>
            <a:effectLst/>
          </p:spPr>
          <p:txBody>
            <a:bodyPr rtlCol="0" anchor="ctr"/>
            <a:lstStyle/>
            <a:p>
              <a:pPr algn="ctr" defTabSz="914378">
                <a:defRPr/>
              </a:pPr>
              <a:endParaRPr lang="en-US" kern="0">
                <a:solidFill>
                  <a:sysClr val="window" lastClr="FFFFFF"/>
                </a:solidFill>
                <a:latin typeface="Calibri"/>
              </a:endParaRPr>
            </a:p>
          </p:txBody>
        </p:sp>
        <p:sp>
          <p:nvSpPr>
            <p:cNvPr id="19" name="TextBox 18">
              <a:extLst>
                <a:ext uri="{FF2B5EF4-FFF2-40B4-BE49-F238E27FC236}">
                  <a16:creationId xmlns:a16="http://schemas.microsoft.com/office/drawing/2014/main" id="{48A19362-F275-84B6-E58A-E9E472E3881D}"/>
                </a:ext>
              </a:extLst>
            </p:cNvPr>
            <p:cNvSpPr txBox="1"/>
            <p:nvPr/>
          </p:nvSpPr>
          <p:spPr>
            <a:xfrm>
              <a:off x="6266328" y="2869508"/>
              <a:ext cx="1555747" cy="1200329"/>
            </a:xfrm>
            <a:prstGeom prst="rect">
              <a:avLst/>
            </a:prstGeom>
            <a:noFill/>
          </p:spPr>
          <p:txBody>
            <a:bodyPr wrap="none" rtlCol="0" anchor="ctr">
              <a:spAutoFit/>
            </a:bodyPr>
            <a:lstStyle/>
            <a:p>
              <a:pPr algn="ctr"/>
              <a:r>
                <a:rPr lang="en-US" sz="3600" b="1" dirty="0" err="1">
                  <a:solidFill>
                    <a:schemeClr val="bg1"/>
                  </a:solidFill>
                  <a:effectLst>
                    <a:outerShdw blurRad="50800" dist="38100" dir="5400000" algn="t" rotWithShape="0">
                      <a:prstClr val="black">
                        <a:alpha val="40000"/>
                      </a:prstClr>
                    </a:outerShdw>
                  </a:effectLst>
                </a:rPr>
                <a:t>Bilim</a:t>
              </a:r>
              <a:br>
                <a:rPr lang="en-US" sz="3600" b="1" dirty="0">
                  <a:solidFill>
                    <a:schemeClr val="bg1"/>
                  </a:solidFill>
                  <a:effectLst>
                    <a:outerShdw blurRad="50800" dist="38100" dir="5400000" algn="t" rotWithShape="0">
                      <a:prstClr val="black">
                        <a:alpha val="40000"/>
                      </a:prstClr>
                    </a:outerShdw>
                  </a:effectLst>
                </a:rPr>
              </a:br>
              <a:r>
                <a:rPr lang="en-US" sz="3600" b="1" dirty="0" err="1">
                  <a:solidFill>
                    <a:schemeClr val="bg1"/>
                  </a:solidFill>
                  <a:effectLst>
                    <a:outerShdw blurRad="50800" dist="38100" dir="5400000" algn="t" rotWithShape="0">
                      <a:prstClr val="black">
                        <a:alpha val="40000"/>
                      </a:prstClr>
                    </a:outerShdw>
                  </a:effectLst>
                </a:rPr>
                <a:t>Mantık</a:t>
              </a:r>
              <a:endParaRPr lang="en-US" sz="3600" b="1" dirty="0">
                <a:solidFill>
                  <a:schemeClr val="bg1"/>
                </a:solidFill>
                <a:effectLst>
                  <a:outerShdw blurRad="50800" dist="38100" dir="5400000" algn="t" rotWithShape="0">
                    <a:prstClr val="black">
                      <a:alpha val="40000"/>
                    </a:prstClr>
                  </a:outerShdw>
                </a:effectLst>
              </a:endParaRPr>
            </a:p>
          </p:txBody>
        </p:sp>
      </p:grpSp>
      <p:sp>
        <p:nvSpPr>
          <p:cNvPr id="2" name="TextBox 1">
            <a:extLst>
              <a:ext uri="{FF2B5EF4-FFF2-40B4-BE49-F238E27FC236}">
                <a16:creationId xmlns:a16="http://schemas.microsoft.com/office/drawing/2014/main" id="{82F0103D-5385-FCDF-AE8C-6C178DB9D997}"/>
              </a:ext>
            </a:extLst>
          </p:cNvPr>
          <p:cNvSpPr txBox="1"/>
          <p:nvPr/>
        </p:nvSpPr>
        <p:spPr>
          <a:xfrm>
            <a:off x="2806301" y="1127016"/>
            <a:ext cx="3676816" cy="11172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tr-TR" sz="2000" dirty="0"/>
              <a:t>Bilim ile sanat ve mantık ile hayal gücü arasındaki dengeyi geliştiriniz…</a:t>
            </a:r>
          </a:p>
        </p:txBody>
      </p:sp>
    </p:spTree>
    <p:extLst>
      <p:ext uri="{BB962C8B-B14F-4D97-AF65-F5344CB8AC3E}">
        <p14:creationId xmlns:p14="http://schemas.microsoft.com/office/powerpoint/2010/main" val="46454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5F5E4-AECE-6A08-89AC-A7245FDA99D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200C2E6-D984-A8E2-6752-C07499E03F2E}"/>
              </a:ext>
            </a:extLst>
          </p:cNvPr>
          <p:cNvSpPr>
            <a:spLocks noGrp="1"/>
          </p:cNvSpPr>
          <p:nvPr>
            <p:ph type="title"/>
          </p:nvPr>
        </p:nvSpPr>
        <p:spPr>
          <a:xfrm>
            <a:off x="631482" y="589638"/>
            <a:ext cx="7878036" cy="735310"/>
          </a:xfrm>
        </p:spPr>
        <p:txBody>
          <a:bodyPr/>
          <a:lstStyle/>
          <a:p>
            <a:pPr algn="r"/>
            <a:r>
              <a:rPr lang="tr-TR" sz="4000" dirty="0"/>
              <a:t>Örnek: Leonardo Da Vinci</a:t>
            </a:r>
            <a:br>
              <a:rPr lang="tr-TR" sz="4000" dirty="0"/>
            </a:br>
            <a:r>
              <a:rPr lang="tr-TR" sz="1400" dirty="0"/>
              <a:t>(1452-1519)</a:t>
            </a:r>
            <a:endParaRPr lang="tr-TR" sz="4000" dirty="0"/>
          </a:p>
        </p:txBody>
      </p:sp>
      <p:pic>
        <p:nvPicPr>
          <p:cNvPr id="18" name="Picture Placeholder 17">
            <a:extLst>
              <a:ext uri="{FF2B5EF4-FFF2-40B4-BE49-F238E27FC236}">
                <a16:creationId xmlns:a16="http://schemas.microsoft.com/office/drawing/2014/main" id="{00AB07B7-DFDA-111C-E78F-4666DA9301E0}"/>
              </a:ext>
            </a:extLst>
          </p:cNvPr>
          <p:cNvPicPr>
            <a:picLocks noGrp="1" noChangeAspect="1"/>
          </p:cNvPicPr>
          <p:nvPr>
            <p:ph type="pic" idx="3"/>
          </p:nvPr>
        </p:nvPicPr>
        <p:blipFill>
          <a:blip r:embed="rId3">
            <a:extLst>
              <a:ext uri="{28A0092B-C50C-407E-A947-70E740481C1C}">
                <a14:useLocalDpi xmlns:a14="http://schemas.microsoft.com/office/drawing/2010/main" val="0"/>
              </a:ext>
            </a:extLst>
          </a:blip>
          <a:srcRect t="4198" b="4198"/>
          <a:stretch>
            <a:fillRect/>
          </a:stretch>
        </p:blipFill>
        <p:spPr/>
      </p:pic>
      <p:pic>
        <p:nvPicPr>
          <p:cNvPr id="20" name="Picture Placeholder 19">
            <a:extLst>
              <a:ext uri="{FF2B5EF4-FFF2-40B4-BE49-F238E27FC236}">
                <a16:creationId xmlns:a16="http://schemas.microsoft.com/office/drawing/2014/main" id="{60B58529-6648-7756-0569-CE4FD6BEF095}"/>
              </a:ext>
            </a:extLst>
          </p:cNvPr>
          <p:cNvPicPr>
            <a:picLocks noGrp="1" noChangeAspect="1"/>
          </p:cNvPicPr>
          <p:nvPr>
            <p:ph type="pic" idx="2"/>
          </p:nvPr>
        </p:nvPicPr>
        <p:blipFill>
          <a:blip r:embed="rId4">
            <a:extLst>
              <a:ext uri="{28A0092B-C50C-407E-A947-70E740481C1C}">
                <a14:useLocalDpi xmlns:a14="http://schemas.microsoft.com/office/drawing/2010/main" val="0"/>
              </a:ext>
            </a:extLst>
          </a:blip>
          <a:srcRect l="10913" r="10913"/>
          <a:stretch>
            <a:fillRect/>
          </a:stretch>
        </p:blipFill>
        <p:spPr/>
      </p:pic>
      <p:pic>
        <p:nvPicPr>
          <p:cNvPr id="24" name="Picture Placeholder 23">
            <a:extLst>
              <a:ext uri="{FF2B5EF4-FFF2-40B4-BE49-F238E27FC236}">
                <a16:creationId xmlns:a16="http://schemas.microsoft.com/office/drawing/2014/main" id="{7240520C-861E-94D8-B830-371A47961B65}"/>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21789" r="21789"/>
          <a:stretch>
            <a:fillRect/>
          </a:stretch>
        </p:blipFill>
        <p:spPr/>
      </p:pic>
      <p:pic>
        <p:nvPicPr>
          <p:cNvPr id="30" name="Picture Placeholder 29">
            <a:extLst>
              <a:ext uri="{FF2B5EF4-FFF2-40B4-BE49-F238E27FC236}">
                <a16:creationId xmlns:a16="http://schemas.microsoft.com/office/drawing/2014/main" id="{AF87E911-8FD0-3EFC-6406-83578AB8DDA3}"/>
              </a:ext>
            </a:extLst>
          </p:cNvPr>
          <p:cNvPicPr>
            <a:picLocks noGrp="1" noChangeAspect="1"/>
          </p:cNvPicPr>
          <p:nvPr>
            <p:ph type="pic" idx="4"/>
          </p:nvPr>
        </p:nvPicPr>
        <p:blipFill>
          <a:blip r:embed="rId6">
            <a:extLst>
              <a:ext uri="{28A0092B-C50C-407E-A947-70E740481C1C}">
                <a14:useLocalDpi xmlns:a14="http://schemas.microsoft.com/office/drawing/2010/main" val="0"/>
              </a:ext>
            </a:extLst>
          </a:blip>
          <a:srcRect t="2659" b="2659"/>
          <a:stretch>
            <a:fillRect/>
          </a:stretch>
        </p:blipFill>
        <p:spPr/>
      </p:pic>
      <p:pic>
        <p:nvPicPr>
          <p:cNvPr id="32" name="Picture 31">
            <a:extLst>
              <a:ext uri="{FF2B5EF4-FFF2-40B4-BE49-F238E27FC236}">
                <a16:creationId xmlns:a16="http://schemas.microsoft.com/office/drawing/2014/main" id="{C2FBA85E-F2D9-B66C-041A-5D8201A61D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477" y="267089"/>
            <a:ext cx="2457471" cy="948098"/>
          </a:xfrm>
          <a:prstGeom prst="rect">
            <a:avLst/>
          </a:prstGeom>
        </p:spPr>
      </p:pic>
    </p:spTree>
    <p:extLst>
      <p:ext uri="{BB962C8B-B14F-4D97-AF65-F5344CB8AC3E}">
        <p14:creationId xmlns:p14="http://schemas.microsoft.com/office/powerpoint/2010/main" val="369855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93180-1273-F0EB-302A-B8DE7C962EB4}"/>
            </a:ext>
          </a:extLst>
        </p:cNvPr>
        <p:cNvGrpSpPr/>
        <p:nvPr/>
      </p:nvGrpSpPr>
      <p:grpSpPr>
        <a:xfrm>
          <a:off x="0" y="0"/>
          <a:ext cx="0" cy="0"/>
          <a:chOff x="0" y="0"/>
          <a:chExt cx="0" cy="0"/>
        </a:xfrm>
      </p:grpSpPr>
      <p:pic>
        <p:nvPicPr>
          <p:cNvPr id="1028" name="Picture 4" descr="5 Reasons Why STEM Education is Important in 2023 | Yeti Academy STEM">
            <a:extLst>
              <a:ext uri="{FF2B5EF4-FFF2-40B4-BE49-F238E27FC236}">
                <a16:creationId xmlns:a16="http://schemas.microsoft.com/office/drawing/2014/main" id="{136EDE8F-07EC-57FD-8281-BF3C87056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1053"/>
            <a:ext cx="914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699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E752F-B79F-C3B2-EF69-CD077AB3663D}"/>
            </a:ext>
          </a:extLst>
        </p:cNvPr>
        <p:cNvGrpSpPr/>
        <p:nvPr/>
      </p:nvGrpSpPr>
      <p:grpSpPr>
        <a:xfrm>
          <a:off x="0" y="0"/>
          <a:ext cx="0" cy="0"/>
          <a:chOff x="0" y="0"/>
          <a:chExt cx="0" cy="0"/>
        </a:xfrm>
      </p:grpSpPr>
      <p:pic>
        <p:nvPicPr>
          <p:cNvPr id="5" name="Picture 6" descr="STEAM Education and Its Significance | Cambodianess">
            <a:extLst>
              <a:ext uri="{FF2B5EF4-FFF2-40B4-BE49-F238E27FC236}">
                <a16:creationId xmlns:a16="http://schemas.microsoft.com/office/drawing/2014/main" id="{63973863-4599-9494-6529-827C77F5E8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295"/>
          <a:stretch/>
        </p:blipFill>
        <p:spPr bwMode="auto">
          <a:xfrm>
            <a:off x="0" y="2497322"/>
            <a:ext cx="6626522"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team Education – GBDCEI">
            <a:extLst>
              <a:ext uri="{FF2B5EF4-FFF2-40B4-BE49-F238E27FC236}">
                <a16:creationId xmlns:a16="http://schemas.microsoft.com/office/drawing/2014/main" id="{B04A7780-9404-A64D-7CA1-C429998A70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03" t="11649" r="8738" b="28376"/>
          <a:stretch/>
        </p:blipFill>
        <p:spPr bwMode="auto">
          <a:xfrm>
            <a:off x="0" y="-112010"/>
            <a:ext cx="6305107" cy="2758189"/>
          </a:xfrm>
          <a:prstGeom prst="rect">
            <a:avLst/>
          </a:prstGeom>
          <a:solidFill>
            <a:srgbClr val="FFFFFF"/>
          </a:solidFill>
        </p:spPr>
      </p:pic>
      <p:pic>
        <p:nvPicPr>
          <p:cNvPr id="6" name="Picture 4" descr="Educación STEM, STEAM o STEAM+H - YouTube">
            <a:extLst>
              <a:ext uri="{FF2B5EF4-FFF2-40B4-BE49-F238E27FC236}">
                <a16:creationId xmlns:a16="http://schemas.microsoft.com/office/drawing/2014/main" id="{7606C2A0-663A-4EA5-0275-A1CD85720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107" y="2155401"/>
            <a:ext cx="2838893" cy="170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2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CF886-4072-5B57-D363-ECAFA717B1BE}"/>
            </a:ext>
          </a:extLst>
        </p:cNvPr>
        <p:cNvGrpSpPr/>
        <p:nvPr/>
      </p:nvGrpSpPr>
      <p:grpSpPr>
        <a:xfrm>
          <a:off x="0" y="0"/>
          <a:ext cx="0" cy="0"/>
          <a:chOff x="0" y="0"/>
          <a:chExt cx="0" cy="0"/>
        </a:xfrm>
      </p:grpSpPr>
      <p:pic>
        <p:nvPicPr>
          <p:cNvPr id="4098" name="Picture 2" descr="Learn about STEM STEAM and STREAM Maker Spaces -">
            <a:extLst>
              <a:ext uri="{FF2B5EF4-FFF2-40B4-BE49-F238E27FC236}">
                <a16:creationId xmlns:a16="http://schemas.microsoft.com/office/drawing/2014/main" id="{0DFE4966-10B2-759F-833B-451B65789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299"/>
          <a:stretch/>
        </p:blipFill>
        <p:spPr bwMode="auto">
          <a:xfrm>
            <a:off x="0" y="469642"/>
            <a:ext cx="9144000" cy="21021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TEAM IN HERITAGE - Home">
            <a:extLst>
              <a:ext uri="{FF2B5EF4-FFF2-40B4-BE49-F238E27FC236}">
                <a16:creationId xmlns:a16="http://schemas.microsoft.com/office/drawing/2014/main" id="{9BBB7C0E-4E4A-6659-D495-31A7397A36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352" b="34904"/>
          <a:stretch/>
        </p:blipFill>
        <p:spPr bwMode="auto">
          <a:xfrm>
            <a:off x="1555750" y="3040911"/>
            <a:ext cx="6032500" cy="176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45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12250-04B9-F5F7-2CEA-F6D4211E0C12}"/>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F928C9D8-6475-077D-C489-86A0A61644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36" r="14789"/>
          <a:stretch/>
        </p:blipFill>
        <p:spPr bwMode="auto">
          <a:xfrm>
            <a:off x="1233997" y="0"/>
            <a:ext cx="616998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498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268776"/>
            <a:ext cx="8229600" cy="857250"/>
          </a:xfrm>
        </p:spPr>
        <p:txBody>
          <a:bodyPr>
            <a:normAutofit/>
          </a:bodyPr>
          <a:lstStyle/>
          <a:p>
            <a:r>
              <a:rPr lang="tr-TR" sz="1800" b="1" dirty="0"/>
              <a:t>John DEWEY (1915) - Schools of </a:t>
            </a:r>
            <a:r>
              <a:rPr lang="tr-TR" sz="1800" b="1" dirty="0" err="1"/>
              <a:t>Tomorrow</a:t>
            </a:r>
            <a:br>
              <a:rPr lang="tr-TR" sz="1800" b="1" dirty="0"/>
            </a:br>
            <a:endParaRPr lang="tr-TR" sz="1800" dirty="0"/>
          </a:p>
        </p:txBody>
      </p:sp>
      <p:graphicFrame>
        <p:nvGraphicFramePr>
          <p:cNvPr id="4" name="Diyagram 3"/>
          <p:cNvGraphicFramePr/>
          <p:nvPr/>
        </p:nvGraphicFramePr>
        <p:xfrm>
          <a:off x="2195736" y="35751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9681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D280-BEBF-B015-3C70-4F8E4A9AEA26}"/>
            </a:ext>
          </a:extLst>
        </p:cNvPr>
        <p:cNvGrpSpPr/>
        <p:nvPr/>
      </p:nvGrpSpPr>
      <p:grpSpPr>
        <a:xfrm>
          <a:off x="0" y="0"/>
          <a:ext cx="0" cy="0"/>
          <a:chOff x="0" y="0"/>
          <a:chExt cx="0" cy="0"/>
        </a:xfrm>
      </p:grpSpPr>
      <p:pic>
        <p:nvPicPr>
          <p:cNvPr id="6146" name="Picture 2" descr="Metal Öğrenci Pergeli (Standlı) | Bigpoint">
            <a:extLst>
              <a:ext uri="{FF2B5EF4-FFF2-40B4-BE49-F238E27FC236}">
                <a16:creationId xmlns:a16="http://schemas.microsoft.com/office/drawing/2014/main" id="{EFF5A1E6-6F47-B66A-5D9B-8E4DDD7F8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750" y="626658"/>
            <a:ext cx="2860158" cy="286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783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AE598-9710-E46B-E246-E78750511730}"/>
              </a:ext>
            </a:extLst>
          </p:cNvPr>
          <p:cNvSpPr>
            <a:spLocks noGrp="1"/>
          </p:cNvSpPr>
          <p:nvPr>
            <p:ph type="title"/>
          </p:nvPr>
        </p:nvSpPr>
        <p:spPr>
          <a:xfrm>
            <a:off x="284164" y="472787"/>
            <a:ext cx="8574087" cy="725880"/>
          </a:xfrm>
        </p:spPr>
        <p:txBody>
          <a:bodyPr anchor="ctr">
            <a:normAutofit/>
          </a:bodyPr>
          <a:lstStyle/>
          <a:p>
            <a:pPr>
              <a:lnSpc>
                <a:spcPct val="90000"/>
              </a:lnSpc>
            </a:pPr>
            <a:r>
              <a:rPr lang="en-TR" sz="3300" dirty="0"/>
              <a:t>Çok disiplinli, Disiplinlerarası, Disiplinler üstü</a:t>
            </a:r>
          </a:p>
        </p:txBody>
      </p:sp>
      <p:pic>
        <p:nvPicPr>
          <p:cNvPr id="7170" name="Picture 2">
            <a:extLst>
              <a:ext uri="{FF2B5EF4-FFF2-40B4-BE49-F238E27FC236}">
                <a16:creationId xmlns:a16="http://schemas.microsoft.com/office/drawing/2014/main" id="{68CAA175-C62E-7A80-05E8-1C8BCEE3708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38223" y="1374512"/>
            <a:ext cx="9040909" cy="3006102"/>
          </a:xfrm>
          <a:prstGeom prst="rect">
            <a:avLst/>
          </a:prstGeom>
          <a:solidFill>
            <a:srgbClr val="FFFFFF"/>
          </a:solidFill>
        </p:spPr>
      </p:pic>
    </p:spTree>
    <p:extLst>
      <p:ext uri="{BB962C8B-B14F-4D97-AF65-F5344CB8AC3E}">
        <p14:creationId xmlns:p14="http://schemas.microsoft.com/office/powerpoint/2010/main" val="3487525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784307" y="156270"/>
            <a:ext cx="3840480" cy="38404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2"/>
          <p:cNvGrpSpPr/>
          <p:nvPr/>
        </p:nvGrpSpPr>
        <p:grpSpPr>
          <a:xfrm>
            <a:off x="2491930" y="857363"/>
            <a:ext cx="2190483" cy="2112804"/>
            <a:chOff x="1915834" y="2301293"/>
            <a:chExt cx="2190483" cy="2112804"/>
          </a:xfrm>
        </p:grpSpPr>
        <p:sp>
          <p:nvSpPr>
            <p:cNvPr id="4" name="Freeform 3"/>
            <p:cNvSpPr/>
            <p:nvPr/>
          </p:nvSpPr>
          <p:spPr>
            <a:xfrm rot="561175">
              <a:off x="2968251" y="2742335"/>
              <a:ext cx="1138066" cy="1671762"/>
            </a:xfrm>
            <a:custGeom>
              <a:avLst/>
              <a:gdLst>
                <a:gd name="connsiteX0" fmla="*/ 52507 w 598074"/>
                <a:gd name="connsiteY0" fmla="*/ 321448 h 878541"/>
                <a:gd name="connsiteX1" fmla="*/ 259976 w 598074"/>
                <a:gd name="connsiteY1" fmla="*/ 206188 h 878541"/>
                <a:gd name="connsiteX2" fmla="*/ 398289 w 598074"/>
                <a:gd name="connsiteY2" fmla="*/ 790175 h 878541"/>
                <a:gd name="connsiteX3" fmla="*/ 582706 w 598074"/>
                <a:gd name="connsiteY3" fmla="*/ 736386 h 878541"/>
                <a:gd name="connsiteX4" fmla="*/ 306080 w 598074"/>
                <a:gd name="connsiteY4" fmla="*/ 221556 h 878541"/>
                <a:gd name="connsiteX5" fmla="*/ 44823 w 598074"/>
                <a:gd name="connsiteY5" fmla="*/ 21771 h 878541"/>
                <a:gd name="connsiteX6" fmla="*/ 52507 w 598074"/>
                <a:gd name="connsiteY6" fmla="*/ 321448 h 8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74" h="878541">
                  <a:moveTo>
                    <a:pt x="52507" y="321448"/>
                  </a:moveTo>
                  <a:cubicBezTo>
                    <a:pt x="88366" y="352184"/>
                    <a:pt x="202346" y="128067"/>
                    <a:pt x="259976" y="206188"/>
                  </a:cubicBezTo>
                  <a:cubicBezTo>
                    <a:pt x="317606" y="284309"/>
                    <a:pt x="344501" y="701809"/>
                    <a:pt x="398289" y="790175"/>
                  </a:cubicBezTo>
                  <a:cubicBezTo>
                    <a:pt x="452077" y="878541"/>
                    <a:pt x="598074" y="831156"/>
                    <a:pt x="582706" y="736386"/>
                  </a:cubicBezTo>
                  <a:cubicBezTo>
                    <a:pt x="567338" y="641616"/>
                    <a:pt x="395727" y="340658"/>
                    <a:pt x="306080" y="221556"/>
                  </a:cubicBezTo>
                  <a:cubicBezTo>
                    <a:pt x="216433" y="102454"/>
                    <a:pt x="89646" y="0"/>
                    <a:pt x="44823" y="21771"/>
                  </a:cubicBezTo>
                  <a:cubicBezTo>
                    <a:pt x="0" y="43542"/>
                    <a:pt x="16648" y="290712"/>
                    <a:pt x="52507" y="3214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23"/>
            <p:cNvGrpSpPr/>
            <p:nvPr/>
          </p:nvGrpSpPr>
          <p:grpSpPr>
            <a:xfrm rot="2810961">
              <a:off x="1810401" y="2406726"/>
              <a:ext cx="1581489" cy="1370624"/>
              <a:chOff x="1370013" y="2060575"/>
              <a:chExt cx="2381250" cy="2063750"/>
            </a:xfrm>
          </p:grpSpPr>
          <p:sp>
            <p:nvSpPr>
              <p:cNvPr id="6" name="Freeform 6"/>
              <p:cNvSpPr>
                <a:spLocks/>
              </p:cNvSpPr>
              <p:nvPr/>
            </p:nvSpPr>
            <p:spPr bwMode="auto">
              <a:xfrm>
                <a:off x="1524000" y="2232025"/>
                <a:ext cx="2073275" cy="1892300"/>
              </a:xfrm>
              <a:custGeom>
                <a:avLst/>
                <a:gdLst/>
                <a:ahLst/>
                <a:cxnLst>
                  <a:cxn ang="0">
                    <a:pos x="1306" y="0"/>
                  </a:cxn>
                  <a:cxn ang="0">
                    <a:pos x="1180" y="1192"/>
                  </a:cxn>
                  <a:cxn ang="0">
                    <a:pos x="128" y="1192"/>
                  </a:cxn>
                  <a:cxn ang="0">
                    <a:pos x="0" y="36"/>
                  </a:cxn>
                  <a:cxn ang="0">
                    <a:pos x="1306" y="0"/>
                  </a:cxn>
                </a:cxnLst>
                <a:rect l="0" t="0" r="r" b="b"/>
                <a:pathLst>
                  <a:path w="1306" h="1192">
                    <a:moveTo>
                      <a:pt x="1306" y="0"/>
                    </a:moveTo>
                    <a:lnTo>
                      <a:pt x="1180" y="1192"/>
                    </a:lnTo>
                    <a:lnTo>
                      <a:pt x="128" y="1192"/>
                    </a:lnTo>
                    <a:lnTo>
                      <a:pt x="0" y="36"/>
                    </a:lnTo>
                    <a:lnTo>
                      <a:pt x="130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Freeform 7"/>
              <p:cNvSpPr>
                <a:spLocks/>
              </p:cNvSpPr>
              <p:nvPr/>
            </p:nvSpPr>
            <p:spPr bwMode="auto">
              <a:xfrm>
                <a:off x="1417638" y="2211388"/>
                <a:ext cx="2284412" cy="1141413"/>
              </a:xfrm>
              <a:custGeom>
                <a:avLst/>
                <a:gdLst/>
                <a:ahLst/>
                <a:cxnLst>
                  <a:cxn ang="0">
                    <a:pos x="36" y="0"/>
                  </a:cxn>
                  <a:cxn ang="0">
                    <a:pos x="42" y="88"/>
                  </a:cxn>
                  <a:cxn ang="0">
                    <a:pos x="59" y="174"/>
                  </a:cxn>
                  <a:cxn ang="0">
                    <a:pos x="86" y="255"/>
                  </a:cxn>
                  <a:cxn ang="0">
                    <a:pos x="123" y="332"/>
                  </a:cxn>
                  <a:cxn ang="0">
                    <a:pos x="168" y="403"/>
                  </a:cxn>
                  <a:cxn ang="0">
                    <a:pos x="222" y="468"/>
                  </a:cxn>
                  <a:cxn ang="0">
                    <a:pos x="283" y="525"/>
                  </a:cxn>
                  <a:cxn ang="0">
                    <a:pos x="351" y="575"/>
                  </a:cxn>
                  <a:cxn ang="0">
                    <a:pos x="425" y="616"/>
                  </a:cxn>
                  <a:cxn ang="0">
                    <a:pos x="504" y="648"/>
                  </a:cxn>
                  <a:cxn ang="0">
                    <a:pos x="588" y="671"/>
                  </a:cxn>
                  <a:cxn ang="0">
                    <a:pos x="675" y="682"/>
                  </a:cxn>
                  <a:cxn ang="0">
                    <a:pos x="765" y="682"/>
                  </a:cxn>
                  <a:cxn ang="0">
                    <a:pos x="852" y="671"/>
                  </a:cxn>
                  <a:cxn ang="0">
                    <a:pos x="936" y="648"/>
                  </a:cxn>
                  <a:cxn ang="0">
                    <a:pos x="1015" y="616"/>
                  </a:cxn>
                  <a:cxn ang="0">
                    <a:pos x="1088" y="575"/>
                  </a:cxn>
                  <a:cxn ang="0">
                    <a:pos x="1156" y="525"/>
                  </a:cxn>
                  <a:cxn ang="0">
                    <a:pos x="1218" y="468"/>
                  </a:cxn>
                  <a:cxn ang="0">
                    <a:pos x="1271" y="403"/>
                  </a:cxn>
                  <a:cxn ang="0">
                    <a:pos x="1317" y="332"/>
                  </a:cxn>
                  <a:cxn ang="0">
                    <a:pos x="1354" y="255"/>
                  </a:cxn>
                  <a:cxn ang="0">
                    <a:pos x="1381" y="174"/>
                  </a:cxn>
                  <a:cxn ang="0">
                    <a:pos x="1397" y="88"/>
                  </a:cxn>
                  <a:cxn ang="0">
                    <a:pos x="1403" y="0"/>
                  </a:cxn>
                  <a:cxn ang="0">
                    <a:pos x="1438" y="45"/>
                  </a:cxn>
                  <a:cxn ang="0">
                    <a:pos x="1426" y="133"/>
                  </a:cxn>
                  <a:cxn ang="0">
                    <a:pos x="1405" y="219"/>
                  </a:cxn>
                  <a:cxn ang="0">
                    <a:pos x="1374" y="299"/>
                  </a:cxn>
                  <a:cxn ang="0">
                    <a:pos x="1334" y="375"/>
                  </a:cxn>
                  <a:cxn ang="0">
                    <a:pos x="1285" y="444"/>
                  </a:cxn>
                  <a:cxn ang="0">
                    <a:pos x="1228" y="508"/>
                  </a:cxn>
                  <a:cxn ang="0">
                    <a:pos x="1165" y="565"/>
                  </a:cxn>
                  <a:cxn ang="0">
                    <a:pos x="1095" y="613"/>
                  </a:cxn>
                  <a:cxn ang="0">
                    <a:pos x="1019" y="654"/>
                  </a:cxn>
                  <a:cxn ang="0">
                    <a:pos x="939" y="685"/>
                  </a:cxn>
                  <a:cxn ang="0">
                    <a:pos x="854" y="707"/>
                  </a:cxn>
                  <a:cxn ang="0">
                    <a:pos x="765" y="718"/>
                  </a:cxn>
                  <a:cxn ang="0">
                    <a:pos x="675" y="718"/>
                  </a:cxn>
                  <a:cxn ang="0">
                    <a:pos x="586" y="707"/>
                  </a:cxn>
                  <a:cxn ang="0">
                    <a:pos x="501" y="685"/>
                  </a:cxn>
                  <a:cxn ang="0">
                    <a:pos x="420" y="654"/>
                  </a:cxn>
                  <a:cxn ang="0">
                    <a:pos x="345" y="613"/>
                  </a:cxn>
                  <a:cxn ang="0">
                    <a:pos x="275" y="565"/>
                  </a:cxn>
                  <a:cxn ang="0">
                    <a:pos x="212" y="508"/>
                  </a:cxn>
                  <a:cxn ang="0">
                    <a:pos x="155" y="444"/>
                  </a:cxn>
                  <a:cxn ang="0">
                    <a:pos x="106" y="375"/>
                  </a:cxn>
                  <a:cxn ang="0">
                    <a:pos x="66" y="299"/>
                  </a:cxn>
                  <a:cxn ang="0">
                    <a:pos x="35" y="219"/>
                  </a:cxn>
                  <a:cxn ang="0">
                    <a:pos x="13" y="133"/>
                  </a:cxn>
                  <a:cxn ang="0">
                    <a:pos x="2" y="45"/>
                  </a:cxn>
                </a:cxnLst>
                <a:rect l="0" t="0" r="r" b="b"/>
                <a:pathLst>
                  <a:path w="1439" h="719">
                    <a:moveTo>
                      <a:pt x="0" y="0"/>
                    </a:moveTo>
                    <a:lnTo>
                      <a:pt x="36" y="0"/>
                    </a:lnTo>
                    <a:lnTo>
                      <a:pt x="38" y="44"/>
                    </a:lnTo>
                    <a:lnTo>
                      <a:pt x="42" y="88"/>
                    </a:lnTo>
                    <a:lnTo>
                      <a:pt x="49" y="132"/>
                    </a:lnTo>
                    <a:lnTo>
                      <a:pt x="59" y="174"/>
                    </a:lnTo>
                    <a:lnTo>
                      <a:pt x="71" y="215"/>
                    </a:lnTo>
                    <a:lnTo>
                      <a:pt x="86" y="255"/>
                    </a:lnTo>
                    <a:lnTo>
                      <a:pt x="103" y="295"/>
                    </a:lnTo>
                    <a:lnTo>
                      <a:pt x="123" y="332"/>
                    </a:lnTo>
                    <a:lnTo>
                      <a:pt x="145" y="368"/>
                    </a:lnTo>
                    <a:lnTo>
                      <a:pt x="168" y="403"/>
                    </a:lnTo>
                    <a:lnTo>
                      <a:pt x="194" y="436"/>
                    </a:lnTo>
                    <a:lnTo>
                      <a:pt x="222" y="468"/>
                    </a:lnTo>
                    <a:lnTo>
                      <a:pt x="252" y="498"/>
                    </a:lnTo>
                    <a:lnTo>
                      <a:pt x="283" y="525"/>
                    </a:lnTo>
                    <a:lnTo>
                      <a:pt x="317" y="551"/>
                    </a:lnTo>
                    <a:lnTo>
                      <a:pt x="351" y="575"/>
                    </a:lnTo>
                    <a:lnTo>
                      <a:pt x="388" y="597"/>
                    </a:lnTo>
                    <a:lnTo>
                      <a:pt x="425" y="616"/>
                    </a:lnTo>
                    <a:lnTo>
                      <a:pt x="464" y="634"/>
                    </a:lnTo>
                    <a:lnTo>
                      <a:pt x="504" y="648"/>
                    </a:lnTo>
                    <a:lnTo>
                      <a:pt x="545" y="661"/>
                    </a:lnTo>
                    <a:lnTo>
                      <a:pt x="588" y="671"/>
                    </a:lnTo>
                    <a:lnTo>
                      <a:pt x="631" y="677"/>
                    </a:lnTo>
                    <a:lnTo>
                      <a:pt x="675" y="682"/>
                    </a:lnTo>
                    <a:lnTo>
                      <a:pt x="720" y="683"/>
                    </a:lnTo>
                    <a:lnTo>
                      <a:pt x="765" y="682"/>
                    </a:lnTo>
                    <a:lnTo>
                      <a:pt x="809" y="677"/>
                    </a:lnTo>
                    <a:lnTo>
                      <a:pt x="852" y="671"/>
                    </a:lnTo>
                    <a:lnTo>
                      <a:pt x="894" y="661"/>
                    </a:lnTo>
                    <a:lnTo>
                      <a:pt x="936" y="648"/>
                    </a:lnTo>
                    <a:lnTo>
                      <a:pt x="976" y="634"/>
                    </a:lnTo>
                    <a:lnTo>
                      <a:pt x="1015" y="616"/>
                    </a:lnTo>
                    <a:lnTo>
                      <a:pt x="1053" y="597"/>
                    </a:lnTo>
                    <a:lnTo>
                      <a:pt x="1088" y="575"/>
                    </a:lnTo>
                    <a:lnTo>
                      <a:pt x="1123" y="551"/>
                    </a:lnTo>
                    <a:lnTo>
                      <a:pt x="1156" y="525"/>
                    </a:lnTo>
                    <a:lnTo>
                      <a:pt x="1188" y="498"/>
                    </a:lnTo>
                    <a:lnTo>
                      <a:pt x="1218" y="468"/>
                    </a:lnTo>
                    <a:lnTo>
                      <a:pt x="1245" y="436"/>
                    </a:lnTo>
                    <a:lnTo>
                      <a:pt x="1271" y="403"/>
                    </a:lnTo>
                    <a:lnTo>
                      <a:pt x="1295" y="368"/>
                    </a:lnTo>
                    <a:lnTo>
                      <a:pt x="1317" y="332"/>
                    </a:lnTo>
                    <a:lnTo>
                      <a:pt x="1336" y="295"/>
                    </a:lnTo>
                    <a:lnTo>
                      <a:pt x="1354" y="255"/>
                    </a:lnTo>
                    <a:lnTo>
                      <a:pt x="1368" y="215"/>
                    </a:lnTo>
                    <a:lnTo>
                      <a:pt x="1381" y="174"/>
                    </a:lnTo>
                    <a:lnTo>
                      <a:pt x="1391" y="132"/>
                    </a:lnTo>
                    <a:lnTo>
                      <a:pt x="1397" y="88"/>
                    </a:lnTo>
                    <a:lnTo>
                      <a:pt x="1402" y="44"/>
                    </a:lnTo>
                    <a:lnTo>
                      <a:pt x="1403" y="0"/>
                    </a:lnTo>
                    <a:lnTo>
                      <a:pt x="1439" y="0"/>
                    </a:lnTo>
                    <a:lnTo>
                      <a:pt x="1438" y="45"/>
                    </a:lnTo>
                    <a:lnTo>
                      <a:pt x="1433" y="90"/>
                    </a:lnTo>
                    <a:lnTo>
                      <a:pt x="1426" y="133"/>
                    </a:lnTo>
                    <a:lnTo>
                      <a:pt x="1417" y="176"/>
                    </a:lnTo>
                    <a:lnTo>
                      <a:pt x="1405" y="219"/>
                    </a:lnTo>
                    <a:lnTo>
                      <a:pt x="1391" y="259"/>
                    </a:lnTo>
                    <a:lnTo>
                      <a:pt x="1374" y="299"/>
                    </a:lnTo>
                    <a:lnTo>
                      <a:pt x="1355" y="337"/>
                    </a:lnTo>
                    <a:lnTo>
                      <a:pt x="1334" y="375"/>
                    </a:lnTo>
                    <a:lnTo>
                      <a:pt x="1310" y="410"/>
                    </a:lnTo>
                    <a:lnTo>
                      <a:pt x="1285" y="444"/>
                    </a:lnTo>
                    <a:lnTo>
                      <a:pt x="1257" y="477"/>
                    </a:lnTo>
                    <a:lnTo>
                      <a:pt x="1228" y="508"/>
                    </a:lnTo>
                    <a:lnTo>
                      <a:pt x="1197" y="537"/>
                    </a:lnTo>
                    <a:lnTo>
                      <a:pt x="1165" y="565"/>
                    </a:lnTo>
                    <a:lnTo>
                      <a:pt x="1130" y="590"/>
                    </a:lnTo>
                    <a:lnTo>
                      <a:pt x="1095" y="613"/>
                    </a:lnTo>
                    <a:lnTo>
                      <a:pt x="1058" y="635"/>
                    </a:lnTo>
                    <a:lnTo>
                      <a:pt x="1019" y="654"/>
                    </a:lnTo>
                    <a:lnTo>
                      <a:pt x="980" y="671"/>
                    </a:lnTo>
                    <a:lnTo>
                      <a:pt x="939" y="685"/>
                    </a:lnTo>
                    <a:lnTo>
                      <a:pt x="897" y="697"/>
                    </a:lnTo>
                    <a:lnTo>
                      <a:pt x="854" y="707"/>
                    </a:lnTo>
                    <a:lnTo>
                      <a:pt x="810" y="713"/>
                    </a:lnTo>
                    <a:lnTo>
                      <a:pt x="765" y="718"/>
                    </a:lnTo>
                    <a:lnTo>
                      <a:pt x="720" y="719"/>
                    </a:lnTo>
                    <a:lnTo>
                      <a:pt x="675" y="718"/>
                    </a:lnTo>
                    <a:lnTo>
                      <a:pt x="630" y="713"/>
                    </a:lnTo>
                    <a:lnTo>
                      <a:pt x="586" y="707"/>
                    </a:lnTo>
                    <a:lnTo>
                      <a:pt x="543" y="697"/>
                    </a:lnTo>
                    <a:lnTo>
                      <a:pt x="501" y="685"/>
                    </a:lnTo>
                    <a:lnTo>
                      <a:pt x="460" y="671"/>
                    </a:lnTo>
                    <a:lnTo>
                      <a:pt x="420" y="654"/>
                    </a:lnTo>
                    <a:lnTo>
                      <a:pt x="382" y="635"/>
                    </a:lnTo>
                    <a:lnTo>
                      <a:pt x="345" y="613"/>
                    </a:lnTo>
                    <a:lnTo>
                      <a:pt x="309" y="590"/>
                    </a:lnTo>
                    <a:lnTo>
                      <a:pt x="275" y="565"/>
                    </a:lnTo>
                    <a:lnTo>
                      <a:pt x="242" y="537"/>
                    </a:lnTo>
                    <a:lnTo>
                      <a:pt x="212" y="508"/>
                    </a:lnTo>
                    <a:lnTo>
                      <a:pt x="182" y="477"/>
                    </a:lnTo>
                    <a:lnTo>
                      <a:pt x="155" y="444"/>
                    </a:lnTo>
                    <a:lnTo>
                      <a:pt x="130" y="410"/>
                    </a:lnTo>
                    <a:lnTo>
                      <a:pt x="106" y="375"/>
                    </a:lnTo>
                    <a:lnTo>
                      <a:pt x="85" y="337"/>
                    </a:lnTo>
                    <a:lnTo>
                      <a:pt x="66" y="299"/>
                    </a:lnTo>
                    <a:lnTo>
                      <a:pt x="49" y="259"/>
                    </a:lnTo>
                    <a:lnTo>
                      <a:pt x="35" y="219"/>
                    </a:lnTo>
                    <a:lnTo>
                      <a:pt x="23" y="176"/>
                    </a:lnTo>
                    <a:lnTo>
                      <a:pt x="13" y="133"/>
                    </a:lnTo>
                    <a:lnTo>
                      <a:pt x="6" y="90"/>
                    </a:lnTo>
                    <a:lnTo>
                      <a:pt x="2" y="45"/>
                    </a:lnTo>
                    <a:lnTo>
                      <a:pt x="0" y="0"/>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8"/>
              <p:cNvSpPr>
                <a:spLocks/>
              </p:cNvSpPr>
              <p:nvPr/>
            </p:nvSpPr>
            <p:spPr bwMode="auto">
              <a:xfrm>
                <a:off x="2101850" y="3155950"/>
                <a:ext cx="915987" cy="266700"/>
              </a:xfrm>
              <a:custGeom>
                <a:avLst/>
                <a:gdLst/>
                <a:ahLst/>
                <a:cxnLst>
                  <a:cxn ang="0">
                    <a:pos x="69" y="1"/>
                  </a:cxn>
                  <a:cxn ang="0">
                    <a:pos x="93" y="9"/>
                  </a:cxn>
                  <a:cxn ang="0">
                    <a:pos x="126" y="21"/>
                  </a:cxn>
                  <a:cxn ang="0">
                    <a:pos x="165" y="32"/>
                  </a:cxn>
                  <a:cxn ang="0">
                    <a:pos x="210" y="41"/>
                  </a:cxn>
                  <a:cxn ang="0">
                    <a:pos x="261" y="45"/>
                  </a:cxn>
                  <a:cxn ang="0">
                    <a:pos x="316" y="44"/>
                  </a:cxn>
                  <a:cxn ang="0">
                    <a:pos x="366" y="40"/>
                  </a:cxn>
                  <a:cxn ang="0">
                    <a:pos x="410" y="33"/>
                  </a:cxn>
                  <a:cxn ang="0">
                    <a:pos x="446" y="26"/>
                  </a:cxn>
                  <a:cxn ang="0">
                    <a:pos x="474" y="19"/>
                  </a:cxn>
                  <a:cxn ang="0">
                    <a:pos x="493" y="12"/>
                  </a:cxn>
                  <a:cxn ang="0">
                    <a:pos x="510" y="6"/>
                  </a:cxn>
                  <a:cxn ang="0">
                    <a:pos x="524" y="3"/>
                  </a:cxn>
                  <a:cxn ang="0">
                    <a:pos x="538" y="5"/>
                  </a:cxn>
                  <a:cxn ang="0">
                    <a:pos x="552" y="15"/>
                  </a:cxn>
                  <a:cxn ang="0">
                    <a:pos x="565" y="32"/>
                  </a:cxn>
                  <a:cxn ang="0">
                    <a:pos x="572" y="52"/>
                  </a:cxn>
                  <a:cxn ang="0">
                    <a:pos x="576" y="70"/>
                  </a:cxn>
                  <a:cxn ang="0">
                    <a:pos x="577" y="81"/>
                  </a:cxn>
                  <a:cxn ang="0">
                    <a:pos x="577" y="83"/>
                  </a:cxn>
                  <a:cxn ang="0">
                    <a:pos x="577" y="89"/>
                  </a:cxn>
                  <a:cxn ang="0">
                    <a:pos x="577" y="99"/>
                  </a:cxn>
                  <a:cxn ang="0">
                    <a:pos x="573" y="109"/>
                  </a:cxn>
                  <a:cxn ang="0">
                    <a:pos x="564" y="119"/>
                  </a:cxn>
                  <a:cxn ang="0">
                    <a:pos x="538" y="130"/>
                  </a:cxn>
                  <a:cxn ang="0">
                    <a:pos x="501" y="143"/>
                  </a:cxn>
                  <a:cxn ang="0">
                    <a:pos x="462" y="153"/>
                  </a:cxn>
                  <a:cxn ang="0">
                    <a:pos x="421" y="161"/>
                  </a:cxn>
                  <a:cxn ang="0">
                    <a:pos x="373" y="166"/>
                  </a:cxn>
                  <a:cxn ang="0">
                    <a:pos x="319" y="168"/>
                  </a:cxn>
                  <a:cxn ang="0">
                    <a:pos x="287" y="168"/>
                  </a:cxn>
                  <a:cxn ang="0">
                    <a:pos x="275" y="168"/>
                  </a:cxn>
                  <a:cxn ang="0">
                    <a:pos x="252" y="168"/>
                  </a:cxn>
                  <a:cxn ang="0">
                    <a:pos x="222" y="166"/>
                  </a:cxn>
                  <a:cxn ang="0">
                    <a:pos x="186" y="163"/>
                  </a:cxn>
                  <a:cxn ang="0">
                    <a:pos x="146" y="158"/>
                  </a:cxn>
                  <a:cxn ang="0">
                    <a:pos x="104" y="151"/>
                  </a:cxn>
                  <a:cxn ang="0">
                    <a:pos x="64" y="141"/>
                  </a:cxn>
                  <a:cxn ang="0">
                    <a:pos x="26" y="128"/>
                  </a:cxn>
                  <a:cxn ang="0">
                    <a:pos x="23" y="126"/>
                  </a:cxn>
                  <a:cxn ang="0">
                    <a:pos x="16" y="121"/>
                  </a:cxn>
                  <a:cxn ang="0">
                    <a:pos x="8" y="112"/>
                  </a:cxn>
                  <a:cxn ang="0">
                    <a:pos x="2" y="100"/>
                  </a:cxn>
                  <a:cxn ang="0">
                    <a:pos x="1" y="85"/>
                  </a:cxn>
                  <a:cxn ang="0">
                    <a:pos x="25" y="24"/>
                  </a:cxn>
                  <a:cxn ang="0">
                    <a:pos x="26" y="21"/>
                  </a:cxn>
                  <a:cxn ang="0">
                    <a:pos x="30" y="15"/>
                  </a:cxn>
                  <a:cxn ang="0">
                    <a:pos x="37" y="8"/>
                  </a:cxn>
                  <a:cxn ang="0">
                    <a:pos x="47" y="2"/>
                  </a:cxn>
                  <a:cxn ang="0">
                    <a:pos x="61" y="0"/>
                  </a:cxn>
                </a:cxnLst>
                <a:rect l="0" t="0" r="r" b="b"/>
                <a:pathLst>
                  <a:path w="577" h="168">
                    <a:moveTo>
                      <a:pt x="61" y="0"/>
                    </a:moveTo>
                    <a:lnTo>
                      <a:pt x="69" y="1"/>
                    </a:lnTo>
                    <a:lnTo>
                      <a:pt x="78" y="4"/>
                    </a:lnTo>
                    <a:lnTo>
                      <a:pt x="93" y="9"/>
                    </a:lnTo>
                    <a:lnTo>
                      <a:pt x="108" y="15"/>
                    </a:lnTo>
                    <a:lnTo>
                      <a:pt x="126" y="21"/>
                    </a:lnTo>
                    <a:lnTo>
                      <a:pt x="145" y="26"/>
                    </a:lnTo>
                    <a:lnTo>
                      <a:pt x="165" y="32"/>
                    </a:lnTo>
                    <a:lnTo>
                      <a:pt x="187" y="36"/>
                    </a:lnTo>
                    <a:lnTo>
                      <a:pt x="210" y="41"/>
                    </a:lnTo>
                    <a:lnTo>
                      <a:pt x="235" y="44"/>
                    </a:lnTo>
                    <a:lnTo>
                      <a:pt x="261" y="45"/>
                    </a:lnTo>
                    <a:lnTo>
                      <a:pt x="289" y="46"/>
                    </a:lnTo>
                    <a:lnTo>
                      <a:pt x="316" y="44"/>
                    </a:lnTo>
                    <a:lnTo>
                      <a:pt x="342" y="42"/>
                    </a:lnTo>
                    <a:lnTo>
                      <a:pt x="366" y="40"/>
                    </a:lnTo>
                    <a:lnTo>
                      <a:pt x="389" y="36"/>
                    </a:lnTo>
                    <a:lnTo>
                      <a:pt x="410" y="33"/>
                    </a:lnTo>
                    <a:lnTo>
                      <a:pt x="430" y="30"/>
                    </a:lnTo>
                    <a:lnTo>
                      <a:pt x="446" y="26"/>
                    </a:lnTo>
                    <a:lnTo>
                      <a:pt x="461" y="22"/>
                    </a:lnTo>
                    <a:lnTo>
                      <a:pt x="474" y="19"/>
                    </a:lnTo>
                    <a:lnTo>
                      <a:pt x="484" y="16"/>
                    </a:lnTo>
                    <a:lnTo>
                      <a:pt x="493" y="12"/>
                    </a:lnTo>
                    <a:lnTo>
                      <a:pt x="501" y="9"/>
                    </a:lnTo>
                    <a:lnTo>
                      <a:pt x="510" y="6"/>
                    </a:lnTo>
                    <a:lnTo>
                      <a:pt x="517" y="4"/>
                    </a:lnTo>
                    <a:lnTo>
                      <a:pt x="524" y="3"/>
                    </a:lnTo>
                    <a:lnTo>
                      <a:pt x="531" y="3"/>
                    </a:lnTo>
                    <a:lnTo>
                      <a:pt x="538" y="5"/>
                    </a:lnTo>
                    <a:lnTo>
                      <a:pt x="546" y="9"/>
                    </a:lnTo>
                    <a:lnTo>
                      <a:pt x="552" y="15"/>
                    </a:lnTo>
                    <a:lnTo>
                      <a:pt x="559" y="23"/>
                    </a:lnTo>
                    <a:lnTo>
                      <a:pt x="565" y="32"/>
                    </a:lnTo>
                    <a:lnTo>
                      <a:pt x="569" y="42"/>
                    </a:lnTo>
                    <a:lnTo>
                      <a:pt x="572" y="52"/>
                    </a:lnTo>
                    <a:lnTo>
                      <a:pt x="574" y="61"/>
                    </a:lnTo>
                    <a:lnTo>
                      <a:pt x="576" y="70"/>
                    </a:lnTo>
                    <a:lnTo>
                      <a:pt x="577" y="77"/>
                    </a:lnTo>
                    <a:lnTo>
                      <a:pt x="577" y="81"/>
                    </a:lnTo>
                    <a:lnTo>
                      <a:pt x="577" y="82"/>
                    </a:lnTo>
                    <a:lnTo>
                      <a:pt x="577" y="83"/>
                    </a:lnTo>
                    <a:lnTo>
                      <a:pt x="577" y="86"/>
                    </a:lnTo>
                    <a:lnTo>
                      <a:pt x="577" y="89"/>
                    </a:lnTo>
                    <a:lnTo>
                      <a:pt x="577" y="94"/>
                    </a:lnTo>
                    <a:lnTo>
                      <a:pt x="577" y="99"/>
                    </a:lnTo>
                    <a:lnTo>
                      <a:pt x="575" y="104"/>
                    </a:lnTo>
                    <a:lnTo>
                      <a:pt x="573" y="109"/>
                    </a:lnTo>
                    <a:lnTo>
                      <a:pt x="569" y="115"/>
                    </a:lnTo>
                    <a:lnTo>
                      <a:pt x="564" y="119"/>
                    </a:lnTo>
                    <a:lnTo>
                      <a:pt x="557" y="123"/>
                    </a:lnTo>
                    <a:lnTo>
                      <a:pt x="538" y="130"/>
                    </a:lnTo>
                    <a:lnTo>
                      <a:pt x="520" y="137"/>
                    </a:lnTo>
                    <a:lnTo>
                      <a:pt x="501" y="143"/>
                    </a:lnTo>
                    <a:lnTo>
                      <a:pt x="482" y="148"/>
                    </a:lnTo>
                    <a:lnTo>
                      <a:pt x="462" y="153"/>
                    </a:lnTo>
                    <a:lnTo>
                      <a:pt x="442" y="158"/>
                    </a:lnTo>
                    <a:lnTo>
                      <a:pt x="421" y="161"/>
                    </a:lnTo>
                    <a:lnTo>
                      <a:pt x="398" y="164"/>
                    </a:lnTo>
                    <a:lnTo>
                      <a:pt x="373" y="166"/>
                    </a:lnTo>
                    <a:lnTo>
                      <a:pt x="347" y="168"/>
                    </a:lnTo>
                    <a:lnTo>
                      <a:pt x="319" y="168"/>
                    </a:lnTo>
                    <a:lnTo>
                      <a:pt x="289" y="168"/>
                    </a:lnTo>
                    <a:lnTo>
                      <a:pt x="287" y="168"/>
                    </a:lnTo>
                    <a:lnTo>
                      <a:pt x="282" y="168"/>
                    </a:lnTo>
                    <a:lnTo>
                      <a:pt x="275" y="168"/>
                    </a:lnTo>
                    <a:lnTo>
                      <a:pt x="265" y="168"/>
                    </a:lnTo>
                    <a:lnTo>
                      <a:pt x="252" y="168"/>
                    </a:lnTo>
                    <a:lnTo>
                      <a:pt x="238" y="167"/>
                    </a:lnTo>
                    <a:lnTo>
                      <a:pt x="222" y="166"/>
                    </a:lnTo>
                    <a:lnTo>
                      <a:pt x="204" y="165"/>
                    </a:lnTo>
                    <a:lnTo>
                      <a:pt x="186" y="163"/>
                    </a:lnTo>
                    <a:lnTo>
                      <a:pt x="166" y="161"/>
                    </a:lnTo>
                    <a:lnTo>
                      <a:pt x="146" y="158"/>
                    </a:lnTo>
                    <a:lnTo>
                      <a:pt x="125" y="155"/>
                    </a:lnTo>
                    <a:lnTo>
                      <a:pt x="104" y="151"/>
                    </a:lnTo>
                    <a:lnTo>
                      <a:pt x="84" y="146"/>
                    </a:lnTo>
                    <a:lnTo>
                      <a:pt x="64" y="141"/>
                    </a:lnTo>
                    <a:lnTo>
                      <a:pt x="44" y="135"/>
                    </a:lnTo>
                    <a:lnTo>
                      <a:pt x="26" y="128"/>
                    </a:lnTo>
                    <a:lnTo>
                      <a:pt x="25" y="128"/>
                    </a:lnTo>
                    <a:lnTo>
                      <a:pt x="23" y="126"/>
                    </a:lnTo>
                    <a:lnTo>
                      <a:pt x="20" y="124"/>
                    </a:lnTo>
                    <a:lnTo>
                      <a:pt x="16" y="121"/>
                    </a:lnTo>
                    <a:lnTo>
                      <a:pt x="12" y="117"/>
                    </a:lnTo>
                    <a:lnTo>
                      <a:pt x="8" y="112"/>
                    </a:lnTo>
                    <a:lnTo>
                      <a:pt x="4" y="107"/>
                    </a:lnTo>
                    <a:lnTo>
                      <a:pt x="2" y="100"/>
                    </a:lnTo>
                    <a:lnTo>
                      <a:pt x="0" y="93"/>
                    </a:lnTo>
                    <a:lnTo>
                      <a:pt x="1" y="85"/>
                    </a:lnTo>
                    <a:lnTo>
                      <a:pt x="2" y="76"/>
                    </a:lnTo>
                    <a:lnTo>
                      <a:pt x="25" y="24"/>
                    </a:lnTo>
                    <a:lnTo>
                      <a:pt x="25" y="23"/>
                    </a:lnTo>
                    <a:lnTo>
                      <a:pt x="26" y="21"/>
                    </a:lnTo>
                    <a:lnTo>
                      <a:pt x="28" y="18"/>
                    </a:lnTo>
                    <a:lnTo>
                      <a:pt x="30" y="15"/>
                    </a:lnTo>
                    <a:lnTo>
                      <a:pt x="33" y="11"/>
                    </a:lnTo>
                    <a:lnTo>
                      <a:pt x="37" y="8"/>
                    </a:lnTo>
                    <a:lnTo>
                      <a:pt x="42" y="5"/>
                    </a:lnTo>
                    <a:lnTo>
                      <a:pt x="47" y="2"/>
                    </a:lnTo>
                    <a:lnTo>
                      <a:pt x="53" y="0"/>
                    </a:lnTo>
                    <a:lnTo>
                      <a:pt x="61"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10"/>
              <p:cNvSpPr>
                <a:spLocks/>
              </p:cNvSpPr>
              <p:nvPr/>
            </p:nvSpPr>
            <p:spPr bwMode="auto">
              <a:xfrm>
                <a:off x="1370013" y="2114550"/>
                <a:ext cx="155575" cy="192088"/>
              </a:xfrm>
              <a:custGeom>
                <a:avLst/>
                <a:gdLst/>
                <a:ahLst/>
                <a:cxnLst>
                  <a:cxn ang="0">
                    <a:pos x="36" y="0"/>
                  </a:cxn>
                  <a:cxn ang="0">
                    <a:pos x="62" y="0"/>
                  </a:cxn>
                  <a:cxn ang="0">
                    <a:pos x="71"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1"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1" y="1"/>
                    </a:lnTo>
                    <a:lnTo>
                      <a:pt x="80" y="5"/>
                    </a:lnTo>
                    <a:lnTo>
                      <a:pt x="87" y="10"/>
                    </a:lnTo>
                    <a:lnTo>
                      <a:pt x="93" y="18"/>
                    </a:lnTo>
                    <a:lnTo>
                      <a:pt x="96" y="26"/>
                    </a:lnTo>
                    <a:lnTo>
                      <a:pt x="98" y="36"/>
                    </a:lnTo>
                    <a:lnTo>
                      <a:pt x="98" y="85"/>
                    </a:lnTo>
                    <a:lnTo>
                      <a:pt x="96" y="94"/>
                    </a:lnTo>
                    <a:lnTo>
                      <a:pt x="93" y="103"/>
                    </a:lnTo>
                    <a:lnTo>
                      <a:pt x="87" y="110"/>
                    </a:lnTo>
                    <a:lnTo>
                      <a:pt x="80" y="116"/>
                    </a:lnTo>
                    <a:lnTo>
                      <a:pt x="71"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chemeClr val="accent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1"/>
              <p:cNvSpPr>
                <a:spLocks/>
              </p:cNvSpPr>
              <p:nvPr/>
            </p:nvSpPr>
            <p:spPr bwMode="auto">
              <a:xfrm>
                <a:off x="3595688" y="2114550"/>
                <a:ext cx="155575" cy="192088"/>
              </a:xfrm>
              <a:custGeom>
                <a:avLst/>
                <a:gdLst/>
                <a:ahLst/>
                <a:cxnLst>
                  <a:cxn ang="0">
                    <a:pos x="36" y="0"/>
                  </a:cxn>
                  <a:cxn ang="0">
                    <a:pos x="62" y="0"/>
                  </a:cxn>
                  <a:cxn ang="0">
                    <a:pos x="72"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2"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2" y="1"/>
                    </a:lnTo>
                    <a:lnTo>
                      <a:pt x="80" y="5"/>
                    </a:lnTo>
                    <a:lnTo>
                      <a:pt x="87" y="10"/>
                    </a:lnTo>
                    <a:lnTo>
                      <a:pt x="93" y="18"/>
                    </a:lnTo>
                    <a:lnTo>
                      <a:pt x="96" y="26"/>
                    </a:lnTo>
                    <a:lnTo>
                      <a:pt x="98" y="36"/>
                    </a:lnTo>
                    <a:lnTo>
                      <a:pt x="98" y="85"/>
                    </a:lnTo>
                    <a:lnTo>
                      <a:pt x="96" y="94"/>
                    </a:lnTo>
                    <a:lnTo>
                      <a:pt x="93" y="103"/>
                    </a:lnTo>
                    <a:lnTo>
                      <a:pt x="87" y="110"/>
                    </a:lnTo>
                    <a:lnTo>
                      <a:pt x="80" y="116"/>
                    </a:lnTo>
                    <a:lnTo>
                      <a:pt x="72"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chemeClr val="accent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1473200" y="2060575"/>
                <a:ext cx="2174875" cy="300038"/>
              </a:xfrm>
              <a:custGeom>
                <a:avLst/>
                <a:gdLst/>
                <a:ahLst/>
                <a:cxnLst>
                  <a:cxn ang="0">
                    <a:pos x="36" y="0"/>
                  </a:cxn>
                  <a:cxn ang="0">
                    <a:pos x="1334" y="0"/>
                  </a:cxn>
                  <a:cxn ang="0">
                    <a:pos x="1344" y="1"/>
                  </a:cxn>
                  <a:cxn ang="0">
                    <a:pos x="1352" y="5"/>
                  </a:cxn>
                  <a:cxn ang="0">
                    <a:pos x="1359" y="10"/>
                  </a:cxn>
                  <a:cxn ang="0">
                    <a:pos x="1365" y="18"/>
                  </a:cxn>
                  <a:cxn ang="0">
                    <a:pos x="1369" y="26"/>
                  </a:cxn>
                  <a:cxn ang="0">
                    <a:pos x="1370" y="36"/>
                  </a:cxn>
                  <a:cxn ang="0">
                    <a:pos x="1370" y="153"/>
                  </a:cxn>
                  <a:cxn ang="0">
                    <a:pos x="1369" y="162"/>
                  </a:cxn>
                  <a:cxn ang="0">
                    <a:pos x="1365" y="171"/>
                  </a:cxn>
                  <a:cxn ang="0">
                    <a:pos x="1359" y="178"/>
                  </a:cxn>
                  <a:cxn ang="0">
                    <a:pos x="1352" y="184"/>
                  </a:cxn>
                  <a:cxn ang="0">
                    <a:pos x="1344" y="187"/>
                  </a:cxn>
                  <a:cxn ang="0">
                    <a:pos x="1334" y="189"/>
                  </a:cxn>
                  <a:cxn ang="0">
                    <a:pos x="36" y="189"/>
                  </a:cxn>
                  <a:cxn ang="0">
                    <a:pos x="26" y="187"/>
                  </a:cxn>
                  <a:cxn ang="0">
                    <a:pos x="18" y="184"/>
                  </a:cxn>
                  <a:cxn ang="0">
                    <a:pos x="10" y="178"/>
                  </a:cxn>
                  <a:cxn ang="0">
                    <a:pos x="5" y="171"/>
                  </a:cxn>
                  <a:cxn ang="0">
                    <a:pos x="1" y="162"/>
                  </a:cxn>
                  <a:cxn ang="0">
                    <a:pos x="0" y="153"/>
                  </a:cxn>
                  <a:cxn ang="0">
                    <a:pos x="0" y="36"/>
                  </a:cxn>
                  <a:cxn ang="0">
                    <a:pos x="1" y="26"/>
                  </a:cxn>
                  <a:cxn ang="0">
                    <a:pos x="5" y="18"/>
                  </a:cxn>
                  <a:cxn ang="0">
                    <a:pos x="10" y="10"/>
                  </a:cxn>
                  <a:cxn ang="0">
                    <a:pos x="18" y="5"/>
                  </a:cxn>
                  <a:cxn ang="0">
                    <a:pos x="26" y="1"/>
                  </a:cxn>
                  <a:cxn ang="0">
                    <a:pos x="36" y="0"/>
                  </a:cxn>
                </a:cxnLst>
                <a:rect l="0" t="0" r="r" b="b"/>
                <a:pathLst>
                  <a:path w="1370" h="189">
                    <a:moveTo>
                      <a:pt x="36" y="0"/>
                    </a:moveTo>
                    <a:lnTo>
                      <a:pt x="1334" y="0"/>
                    </a:lnTo>
                    <a:lnTo>
                      <a:pt x="1344" y="1"/>
                    </a:lnTo>
                    <a:lnTo>
                      <a:pt x="1352" y="5"/>
                    </a:lnTo>
                    <a:lnTo>
                      <a:pt x="1359" y="10"/>
                    </a:lnTo>
                    <a:lnTo>
                      <a:pt x="1365" y="18"/>
                    </a:lnTo>
                    <a:lnTo>
                      <a:pt x="1369" y="26"/>
                    </a:lnTo>
                    <a:lnTo>
                      <a:pt x="1370" y="36"/>
                    </a:lnTo>
                    <a:lnTo>
                      <a:pt x="1370" y="153"/>
                    </a:lnTo>
                    <a:lnTo>
                      <a:pt x="1369" y="162"/>
                    </a:lnTo>
                    <a:lnTo>
                      <a:pt x="1365" y="171"/>
                    </a:lnTo>
                    <a:lnTo>
                      <a:pt x="1359" y="178"/>
                    </a:lnTo>
                    <a:lnTo>
                      <a:pt x="1352" y="184"/>
                    </a:lnTo>
                    <a:lnTo>
                      <a:pt x="1344" y="187"/>
                    </a:lnTo>
                    <a:lnTo>
                      <a:pt x="1334" y="189"/>
                    </a:lnTo>
                    <a:lnTo>
                      <a:pt x="36" y="189"/>
                    </a:lnTo>
                    <a:lnTo>
                      <a:pt x="26" y="187"/>
                    </a:lnTo>
                    <a:lnTo>
                      <a:pt x="18" y="184"/>
                    </a:lnTo>
                    <a:lnTo>
                      <a:pt x="10" y="178"/>
                    </a:lnTo>
                    <a:lnTo>
                      <a:pt x="5" y="171"/>
                    </a:lnTo>
                    <a:lnTo>
                      <a:pt x="1" y="162"/>
                    </a:lnTo>
                    <a:lnTo>
                      <a:pt x="0" y="153"/>
                    </a:lnTo>
                    <a:lnTo>
                      <a:pt x="0" y="36"/>
                    </a:lnTo>
                    <a:lnTo>
                      <a:pt x="1" y="26"/>
                    </a:lnTo>
                    <a:lnTo>
                      <a:pt x="5" y="18"/>
                    </a:lnTo>
                    <a:lnTo>
                      <a:pt x="10" y="10"/>
                    </a:lnTo>
                    <a:lnTo>
                      <a:pt x="18" y="5"/>
                    </a:lnTo>
                    <a:lnTo>
                      <a:pt x="26" y="1"/>
                    </a:lnTo>
                    <a:lnTo>
                      <a:pt x="36"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12" name="Group 11"/>
          <p:cNvGrpSpPr/>
          <p:nvPr/>
        </p:nvGrpSpPr>
        <p:grpSpPr>
          <a:xfrm flipH="1">
            <a:off x="4536908" y="857363"/>
            <a:ext cx="2190483" cy="2112804"/>
            <a:chOff x="1915834" y="2301293"/>
            <a:chExt cx="2190483" cy="2112804"/>
          </a:xfrm>
        </p:grpSpPr>
        <p:sp>
          <p:nvSpPr>
            <p:cNvPr id="13" name="Freeform 12"/>
            <p:cNvSpPr/>
            <p:nvPr/>
          </p:nvSpPr>
          <p:spPr>
            <a:xfrm rot="561175">
              <a:off x="2968251" y="2742335"/>
              <a:ext cx="1138066" cy="1671762"/>
            </a:xfrm>
            <a:custGeom>
              <a:avLst/>
              <a:gdLst>
                <a:gd name="connsiteX0" fmla="*/ 52507 w 598074"/>
                <a:gd name="connsiteY0" fmla="*/ 321448 h 878541"/>
                <a:gd name="connsiteX1" fmla="*/ 259976 w 598074"/>
                <a:gd name="connsiteY1" fmla="*/ 206188 h 878541"/>
                <a:gd name="connsiteX2" fmla="*/ 398289 w 598074"/>
                <a:gd name="connsiteY2" fmla="*/ 790175 h 878541"/>
                <a:gd name="connsiteX3" fmla="*/ 582706 w 598074"/>
                <a:gd name="connsiteY3" fmla="*/ 736386 h 878541"/>
                <a:gd name="connsiteX4" fmla="*/ 306080 w 598074"/>
                <a:gd name="connsiteY4" fmla="*/ 221556 h 878541"/>
                <a:gd name="connsiteX5" fmla="*/ 44823 w 598074"/>
                <a:gd name="connsiteY5" fmla="*/ 21771 h 878541"/>
                <a:gd name="connsiteX6" fmla="*/ 52507 w 598074"/>
                <a:gd name="connsiteY6" fmla="*/ 321448 h 8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74" h="878541">
                  <a:moveTo>
                    <a:pt x="52507" y="321448"/>
                  </a:moveTo>
                  <a:cubicBezTo>
                    <a:pt x="88366" y="352184"/>
                    <a:pt x="202346" y="128067"/>
                    <a:pt x="259976" y="206188"/>
                  </a:cubicBezTo>
                  <a:cubicBezTo>
                    <a:pt x="317606" y="284309"/>
                    <a:pt x="344501" y="701809"/>
                    <a:pt x="398289" y="790175"/>
                  </a:cubicBezTo>
                  <a:cubicBezTo>
                    <a:pt x="452077" y="878541"/>
                    <a:pt x="598074" y="831156"/>
                    <a:pt x="582706" y="736386"/>
                  </a:cubicBezTo>
                  <a:cubicBezTo>
                    <a:pt x="567338" y="641616"/>
                    <a:pt x="395727" y="340658"/>
                    <a:pt x="306080" y="221556"/>
                  </a:cubicBezTo>
                  <a:cubicBezTo>
                    <a:pt x="216433" y="102454"/>
                    <a:pt x="89646" y="0"/>
                    <a:pt x="44823" y="21771"/>
                  </a:cubicBezTo>
                  <a:cubicBezTo>
                    <a:pt x="0" y="43542"/>
                    <a:pt x="16648" y="290712"/>
                    <a:pt x="52507" y="3214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4" name="Group 23"/>
            <p:cNvGrpSpPr/>
            <p:nvPr/>
          </p:nvGrpSpPr>
          <p:grpSpPr>
            <a:xfrm rot="2810961">
              <a:off x="1810401" y="2406726"/>
              <a:ext cx="1581489" cy="1370624"/>
              <a:chOff x="1370013" y="2060575"/>
              <a:chExt cx="2381250" cy="2063750"/>
            </a:xfrm>
          </p:grpSpPr>
          <p:sp>
            <p:nvSpPr>
              <p:cNvPr id="15" name="Freeform 6"/>
              <p:cNvSpPr>
                <a:spLocks/>
              </p:cNvSpPr>
              <p:nvPr/>
            </p:nvSpPr>
            <p:spPr bwMode="auto">
              <a:xfrm>
                <a:off x="1524000" y="2232025"/>
                <a:ext cx="2073275" cy="1892300"/>
              </a:xfrm>
              <a:custGeom>
                <a:avLst/>
                <a:gdLst/>
                <a:ahLst/>
                <a:cxnLst>
                  <a:cxn ang="0">
                    <a:pos x="1306" y="0"/>
                  </a:cxn>
                  <a:cxn ang="0">
                    <a:pos x="1180" y="1192"/>
                  </a:cxn>
                  <a:cxn ang="0">
                    <a:pos x="128" y="1192"/>
                  </a:cxn>
                  <a:cxn ang="0">
                    <a:pos x="0" y="36"/>
                  </a:cxn>
                  <a:cxn ang="0">
                    <a:pos x="1306" y="0"/>
                  </a:cxn>
                </a:cxnLst>
                <a:rect l="0" t="0" r="r" b="b"/>
                <a:pathLst>
                  <a:path w="1306" h="1192">
                    <a:moveTo>
                      <a:pt x="1306" y="0"/>
                    </a:moveTo>
                    <a:lnTo>
                      <a:pt x="1180" y="1192"/>
                    </a:lnTo>
                    <a:lnTo>
                      <a:pt x="128" y="1192"/>
                    </a:lnTo>
                    <a:lnTo>
                      <a:pt x="0" y="36"/>
                    </a:lnTo>
                    <a:lnTo>
                      <a:pt x="1306"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7"/>
              <p:cNvSpPr>
                <a:spLocks/>
              </p:cNvSpPr>
              <p:nvPr/>
            </p:nvSpPr>
            <p:spPr bwMode="auto">
              <a:xfrm>
                <a:off x="1417638" y="2211388"/>
                <a:ext cx="2284412" cy="1141413"/>
              </a:xfrm>
              <a:custGeom>
                <a:avLst/>
                <a:gdLst/>
                <a:ahLst/>
                <a:cxnLst>
                  <a:cxn ang="0">
                    <a:pos x="36" y="0"/>
                  </a:cxn>
                  <a:cxn ang="0">
                    <a:pos x="42" y="88"/>
                  </a:cxn>
                  <a:cxn ang="0">
                    <a:pos x="59" y="174"/>
                  </a:cxn>
                  <a:cxn ang="0">
                    <a:pos x="86" y="255"/>
                  </a:cxn>
                  <a:cxn ang="0">
                    <a:pos x="123" y="332"/>
                  </a:cxn>
                  <a:cxn ang="0">
                    <a:pos x="168" y="403"/>
                  </a:cxn>
                  <a:cxn ang="0">
                    <a:pos x="222" y="468"/>
                  </a:cxn>
                  <a:cxn ang="0">
                    <a:pos x="283" y="525"/>
                  </a:cxn>
                  <a:cxn ang="0">
                    <a:pos x="351" y="575"/>
                  </a:cxn>
                  <a:cxn ang="0">
                    <a:pos x="425" y="616"/>
                  </a:cxn>
                  <a:cxn ang="0">
                    <a:pos x="504" y="648"/>
                  </a:cxn>
                  <a:cxn ang="0">
                    <a:pos x="588" y="671"/>
                  </a:cxn>
                  <a:cxn ang="0">
                    <a:pos x="675" y="682"/>
                  </a:cxn>
                  <a:cxn ang="0">
                    <a:pos x="765" y="682"/>
                  </a:cxn>
                  <a:cxn ang="0">
                    <a:pos x="852" y="671"/>
                  </a:cxn>
                  <a:cxn ang="0">
                    <a:pos x="936" y="648"/>
                  </a:cxn>
                  <a:cxn ang="0">
                    <a:pos x="1015" y="616"/>
                  </a:cxn>
                  <a:cxn ang="0">
                    <a:pos x="1088" y="575"/>
                  </a:cxn>
                  <a:cxn ang="0">
                    <a:pos x="1156" y="525"/>
                  </a:cxn>
                  <a:cxn ang="0">
                    <a:pos x="1218" y="468"/>
                  </a:cxn>
                  <a:cxn ang="0">
                    <a:pos x="1271" y="403"/>
                  </a:cxn>
                  <a:cxn ang="0">
                    <a:pos x="1317" y="332"/>
                  </a:cxn>
                  <a:cxn ang="0">
                    <a:pos x="1354" y="255"/>
                  </a:cxn>
                  <a:cxn ang="0">
                    <a:pos x="1381" y="174"/>
                  </a:cxn>
                  <a:cxn ang="0">
                    <a:pos x="1397" y="88"/>
                  </a:cxn>
                  <a:cxn ang="0">
                    <a:pos x="1403" y="0"/>
                  </a:cxn>
                  <a:cxn ang="0">
                    <a:pos x="1438" y="45"/>
                  </a:cxn>
                  <a:cxn ang="0">
                    <a:pos x="1426" y="133"/>
                  </a:cxn>
                  <a:cxn ang="0">
                    <a:pos x="1405" y="219"/>
                  </a:cxn>
                  <a:cxn ang="0">
                    <a:pos x="1374" y="299"/>
                  </a:cxn>
                  <a:cxn ang="0">
                    <a:pos x="1334" y="375"/>
                  </a:cxn>
                  <a:cxn ang="0">
                    <a:pos x="1285" y="444"/>
                  </a:cxn>
                  <a:cxn ang="0">
                    <a:pos x="1228" y="508"/>
                  </a:cxn>
                  <a:cxn ang="0">
                    <a:pos x="1165" y="565"/>
                  </a:cxn>
                  <a:cxn ang="0">
                    <a:pos x="1095" y="613"/>
                  </a:cxn>
                  <a:cxn ang="0">
                    <a:pos x="1019" y="654"/>
                  </a:cxn>
                  <a:cxn ang="0">
                    <a:pos x="939" y="685"/>
                  </a:cxn>
                  <a:cxn ang="0">
                    <a:pos x="854" y="707"/>
                  </a:cxn>
                  <a:cxn ang="0">
                    <a:pos x="765" y="718"/>
                  </a:cxn>
                  <a:cxn ang="0">
                    <a:pos x="675" y="718"/>
                  </a:cxn>
                  <a:cxn ang="0">
                    <a:pos x="586" y="707"/>
                  </a:cxn>
                  <a:cxn ang="0">
                    <a:pos x="501" y="685"/>
                  </a:cxn>
                  <a:cxn ang="0">
                    <a:pos x="420" y="654"/>
                  </a:cxn>
                  <a:cxn ang="0">
                    <a:pos x="345" y="613"/>
                  </a:cxn>
                  <a:cxn ang="0">
                    <a:pos x="275" y="565"/>
                  </a:cxn>
                  <a:cxn ang="0">
                    <a:pos x="212" y="508"/>
                  </a:cxn>
                  <a:cxn ang="0">
                    <a:pos x="155" y="444"/>
                  </a:cxn>
                  <a:cxn ang="0">
                    <a:pos x="106" y="375"/>
                  </a:cxn>
                  <a:cxn ang="0">
                    <a:pos x="66" y="299"/>
                  </a:cxn>
                  <a:cxn ang="0">
                    <a:pos x="35" y="219"/>
                  </a:cxn>
                  <a:cxn ang="0">
                    <a:pos x="13" y="133"/>
                  </a:cxn>
                  <a:cxn ang="0">
                    <a:pos x="2" y="45"/>
                  </a:cxn>
                </a:cxnLst>
                <a:rect l="0" t="0" r="r" b="b"/>
                <a:pathLst>
                  <a:path w="1439" h="719">
                    <a:moveTo>
                      <a:pt x="0" y="0"/>
                    </a:moveTo>
                    <a:lnTo>
                      <a:pt x="36" y="0"/>
                    </a:lnTo>
                    <a:lnTo>
                      <a:pt x="38" y="44"/>
                    </a:lnTo>
                    <a:lnTo>
                      <a:pt x="42" y="88"/>
                    </a:lnTo>
                    <a:lnTo>
                      <a:pt x="49" y="132"/>
                    </a:lnTo>
                    <a:lnTo>
                      <a:pt x="59" y="174"/>
                    </a:lnTo>
                    <a:lnTo>
                      <a:pt x="71" y="215"/>
                    </a:lnTo>
                    <a:lnTo>
                      <a:pt x="86" y="255"/>
                    </a:lnTo>
                    <a:lnTo>
                      <a:pt x="103" y="295"/>
                    </a:lnTo>
                    <a:lnTo>
                      <a:pt x="123" y="332"/>
                    </a:lnTo>
                    <a:lnTo>
                      <a:pt x="145" y="368"/>
                    </a:lnTo>
                    <a:lnTo>
                      <a:pt x="168" y="403"/>
                    </a:lnTo>
                    <a:lnTo>
                      <a:pt x="194" y="436"/>
                    </a:lnTo>
                    <a:lnTo>
                      <a:pt x="222" y="468"/>
                    </a:lnTo>
                    <a:lnTo>
                      <a:pt x="252" y="498"/>
                    </a:lnTo>
                    <a:lnTo>
                      <a:pt x="283" y="525"/>
                    </a:lnTo>
                    <a:lnTo>
                      <a:pt x="317" y="551"/>
                    </a:lnTo>
                    <a:lnTo>
                      <a:pt x="351" y="575"/>
                    </a:lnTo>
                    <a:lnTo>
                      <a:pt x="388" y="597"/>
                    </a:lnTo>
                    <a:lnTo>
                      <a:pt x="425" y="616"/>
                    </a:lnTo>
                    <a:lnTo>
                      <a:pt x="464" y="634"/>
                    </a:lnTo>
                    <a:lnTo>
                      <a:pt x="504" y="648"/>
                    </a:lnTo>
                    <a:lnTo>
                      <a:pt x="545" y="661"/>
                    </a:lnTo>
                    <a:lnTo>
                      <a:pt x="588" y="671"/>
                    </a:lnTo>
                    <a:lnTo>
                      <a:pt x="631" y="677"/>
                    </a:lnTo>
                    <a:lnTo>
                      <a:pt x="675" y="682"/>
                    </a:lnTo>
                    <a:lnTo>
                      <a:pt x="720" y="683"/>
                    </a:lnTo>
                    <a:lnTo>
                      <a:pt x="765" y="682"/>
                    </a:lnTo>
                    <a:lnTo>
                      <a:pt x="809" y="677"/>
                    </a:lnTo>
                    <a:lnTo>
                      <a:pt x="852" y="671"/>
                    </a:lnTo>
                    <a:lnTo>
                      <a:pt x="894" y="661"/>
                    </a:lnTo>
                    <a:lnTo>
                      <a:pt x="936" y="648"/>
                    </a:lnTo>
                    <a:lnTo>
                      <a:pt x="976" y="634"/>
                    </a:lnTo>
                    <a:lnTo>
                      <a:pt x="1015" y="616"/>
                    </a:lnTo>
                    <a:lnTo>
                      <a:pt x="1053" y="597"/>
                    </a:lnTo>
                    <a:lnTo>
                      <a:pt x="1088" y="575"/>
                    </a:lnTo>
                    <a:lnTo>
                      <a:pt x="1123" y="551"/>
                    </a:lnTo>
                    <a:lnTo>
                      <a:pt x="1156" y="525"/>
                    </a:lnTo>
                    <a:lnTo>
                      <a:pt x="1188" y="498"/>
                    </a:lnTo>
                    <a:lnTo>
                      <a:pt x="1218" y="468"/>
                    </a:lnTo>
                    <a:lnTo>
                      <a:pt x="1245" y="436"/>
                    </a:lnTo>
                    <a:lnTo>
                      <a:pt x="1271" y="403"/>
                    </a:lnTo>
                    <a:lnTo>
                      <a:pt x="1295" y="368"/>
                    </a:lnTo>
                    <a:lnTo>
                      <a:pt x="1317" y="332"/>
                    </a:lnTo>
                    <a:lnTo>
                      <a:pt x="1336" y="295"/>
                    </a:lnTo>
                    <a:lnTo>
                      <a:pt x="1354" y="255"/>
                    </a:lnTo>
                    <a:lnTo>
                      <a:pt x="1368" y="215"/>
                    </a:lnTo>
                    <a:lnTo>
                      <a:pt x="1381" y="174"/>
                    </a:lnTo>
                    <a:lnTo>
                      <a:pt x="1391" y="132"/>
                    </a:lnTo>
                    <a:lnTo>
                      <a:pt x="1397" y="88"/>
                    </a:lnTo>
                    <a:lnTo>
                      <a:pt x="1402" y="44"/>
                    </a:lnTo>
                    <a:lnTo>
                      <a:pt x="1403" y="0"/>
                    </a:lnTo>
                    <a:lnTo>
                      <a:pt x="1439" y="0"/>
                    </a:lnTo>
                    <a:lnTo>
                      <a:pt x="1438" y="45"/>
                    </a:lnTo>
                    <a:lnTo>
                      <a:pt x="1433" y="90"/>
                    </a:lnTo>
                    <a:lnTo>
                      <a:pt x="1426" y="133"/>
                    </a:lnTo>
                    <a:lnTo>
                      <a:pt x="1417" y="176"/>
                    </a:lnTo>
                    <a:lnTo>
                      <a:pt x="1405" y="219"/>
                    </a:lnTo>
                    <a:lnTo>
                      <a:pt x="1391" y="259"/>
                    </a:lnTo>
                    <a:lnTo>
                      <a:pt x="1374" y="299"/>
                    </a:lnTo>
                    <a:lnTo>
                      <a:pt x="1355" y="337"/>
                    </a:lnTo>
                    <a:lnTo>
                      <a:pt x="1334" y="375"/>
                    </a:lnTo>
                    <a:lnTo>
                      <a:pt x="1310" y="410"/>
                    </a:lnTo>
                    <a:lnTo>
                      <a:pt x="1285" y="444"/>
                    </a:lnTo>
                    <a:lnTo>
                      <a:pt x="1257" y="477"/>
                    </a:lnTo>
                    <a:lnTo>
                      <a:pt x="1228" y="508"/>
                    </a:lnTo>
                    <a:lnTo>
                      <a:pt x="1197" y="537"/>
                    </a:lnTo>
                    <a:lnTo>
                      <a:pt x="1165" y="565"/>
                    </a:lnTo>
                    <a:lnTo>
                      <a:pt x="1130" y="590"/>
                    </a:lnTo>
                    <a:lnTo>
                      <a:pt x="1095" y="613"/>
                    </a:lnTo>
                    <a:lnTo>
                      <a:pt x="1058" y="635"/>
                    </a:lnTo>
                    <a:lnTo>
                      <a:pt x="1019" y="654"/>
                    </a:lnTo>
                    <a:lnTo>
                      <a:pt x="980" y="671"/>
                    </a:lnTo>
                    <a:lnTo>
                      <a:pt x="939" y="685"/>
                    </a:lnTo>
                    <a:lnTo>
                      <a:pt x="897" y="697"/>
                    </a:lnTo>
                    <a:lnTo>
                      <a:pt x="854" y="707"/>
                    </a:lnTo>
                    <a:lnTo>
                      <a:pt x="810" y="713"/>
                    </a:lnTo>
                    <a:lnTo>
                      <a:pt x="765" y="718"/>
                    </a:lnTo>
                    <a:lnTo>
                      <a:pt x="720" y="719"/>
                    </a:lnTo>
                    <a:lnTo>
                      <a:pt x="675" y="718"/>
                    </a:lnTo>
                    <a:lnTo>
                      <a:pt x="630" y="713"/>
                    </a:lnTo>
                    <a:lnTo>
                      <a:pt x="586" y="707"/>
                    </a:lnTo>
                    <a:lnTo>
                      <a:pt x="543" y="697"/>
                    </a:lnTo>
                    <a:lnTo>
                      <a:pt x="501" y="685"/>
                    </a:lnTo>
                    <a:lnTo>
                      <a:pt x="460" y="671"/>
                    </a:lnTo>
                    <a:lnTo>
                      <a:pt x="420" y="654"/>
                    </a:lnTo>
                    <a:lnTo>
                      <a:pt x="382" y="635"/>
                    </a:lnTo>
                    <a:lnTo>
                      <a:pt x="345" y="613"/>
                    </a:lnTo>
                    <a:lnTo>
                      <a:pt x="309" y="590"/>
                    </a:lnTo>
                    <a:lnTo>
                      <a:pt x="275" y="565"/>
                    </a:lnTo>
                    <a:lnTo>
                      <a:pt x="242" y="537"/>
                    </a:lnTo>
                    <a:lnTo>
                      <a:pt x="212" y="508"/>
                    </a:lnTo>
                    <a:lnTo>
                      <a:pt x="182" y="477"/>
                    </a:lnTo>
                    <a:lnTo>
                      <a:pt x="155" y="444"/>
                    </a:lnTo>
                    <a:lnTo>
                      <a:pt x="130" y="410"/>
                    </a:lnTo>
                    <a:lnTo>
                      <a:pt x="106" y="375"/>
                    </a:lnTo>
                    <a:lnTo>
                      <a:pt x="85" y="337"/>
                    </a:lnTo>
                    <a:lnTo>
                      <a:pt x="66" y="299"/>
                    </a:lnTo>
                    <a:lnTo>
                      <a:pt x="49" y="259"/>
                    </a:lnTo>
                    <a:lnTo>
                      <a:pt x="35" y="219"/>
                    </a:lnTo>
                    <a:lnTo>
                      <a:pt x="23" y="176"/>
                    </a:lnTo>
                    <a:lnTo>
                      <a:pt x="13" y="133"/>
                    </a:lnTo>
                    <a:lnTo>
                      <a:pt x="6" y="90"/>
                    </a:lnTo>
                    <a:lnTo>
                      <a:pt x="2" y="45"/>
                    </a:lnTo>
                    <a:lnTo>
                      <a:pt x="0" y="0"/>
                    </a:lnTo>
                    <a:close/>
                  </a:path>
                </a:pathLst>
              </a:custGeom>
              <a:solidFill>
                <a:schemeClr val="accent4">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8"/>
              <p:cNvSpPr>
                <a:spLocks/>
              </p:cNvSpPr>
              <p:nvPr/>
            </p:nvSpPr>
            <p:spPr bwMode="auto">
              <a:xfrm>
                <a:off x="2101850" y="3155950"/>
                <a:ext cx="915987" cy="266700"/>
              </a:xfrm>
              <a:custGeom>
                <a:avLst/>
                <a:gdLst/>
                <a:ahLst/>
                <a:cxnLst>
                  <a:cxn ang="0">
                    <a:pos x="69" y="1"/>
                  </a:cxn>
                  <a:cxn ang="0">
                    <a:pos x="93" y="9"/>
                  </a:cxn>
                  <a:cxn ang="0">
                    <a:pos x="126" y="21"/>
                  </a:cxn>
                  <a:cxn ang="0">
                    <a:pos x="165" y="32"/>
                  </a:cxn>
                  <a:cxn ang="0">
                    <a:pos x="210" y="41"/>
                  </a:cxn>
                  <a:cxn ang="0">
                    <a:pos x="261" y="45"/>
                  </a:cxn>
                  <a:cxn ang="0">
                    <a:pos x="316" y="44"/>
                  </a:cxn>
                  <a:cxn ang="0">
                    <a:pos x="366" y="40"/>
                  </a:cxn>
                  <a:cxn ang="0">
                    <a:pos x="410" y="33"/>
                  </a:cxn>
                  <a:cxn ang="0">
                    <a:pos x="446" y="26"/>
                  </a:cxn>
                  <a:cxn ang="0">
                    <a:pos x="474" y="19"/>
                  </a:cxn>
                  <a:cxn ang="0">
                    <a:pos x="493" y="12"/>
                  </a:cxn>
                  <a:cxn ang="0">
                    <a:pos x="510" y="6"/>
                  </a:cxn>
                  <a:cxn ang="0">
                    <a:pos x="524" y="3"/>
                  </a:cxn>
                  <a:cxn ang="0">
                    <a:pos x="538" y="5"/>
                  </a:cxn>
                  <a:cxn ang="0">
                    <a:pos x="552" y="15"/>
                  </a:cxn>
                  <a:cxn ang="0">
                    <a:pos x="565" y="32"/>
                  </a:cxn>
                  <a:cxn ang="0">
                    <a:pos x="572" y="52"/>
                  </a:cxn>
                  <a:cxn ang="0">
                    <a:pos x="576" y="70"/>
                  </a:cxn>
                  <a:cxn ang="0">
                    <a:pos x="577" y="81"/>
                  </a:cxn>
                  <a:cxn ang="0">
                    <a:pos x="577" y="83"/>
                  </a:cxn>
                  <a:cxn ang="0">
                    <a:pos x="577" y="89"/>
                  </a:cxn>
                  <a:cxn ang="0">
                    <a:pos x="577" y="99"/>
                  </a:cxn>
                  <a:cxn ang="0">
                    <a:pos x="573" y="109"/>
                  </a:cxn>
                  <a:cxn ang="0">
                    <a:pos x="564" y="119"/>
                  </a:cxn>
                  <a:cxn ang="0">
                    <a:pos x="538" y="130"/>
                  </a:cxn>
                  <a:cxn ang="0">
                    <a:pos x="501" y="143"/>
                  </a:cxn>
                  <a:cxn ang="0">
                    <a:pos x="462" y="153"/>
                  </a:cxn>
                  <a:cxn ang="0">
                    <a:pos x="421" y="161"/>
                  </a:cxn>
                  <a:cxn ang="0">
                    <a:pos x="373" y="166"/>
                  </a:cxn>
                  <a:cxn ang="0">
                    <a:pos x="319" y="168"/>
                  </a:cxn>
                  <a:cxn ang="0">
                    <a:pos x="287" y="168"/>
                  </a:cxn>
                  <a:cxn ang="0">
                    <a:pos x="275" y="168"/>
                  </a:cxn>
                  <a:cxn ang="0">
                    <a:pos x="252" y="168"/>
                  </a:cxn>
                  <a:cxn ang="0">
                    <a:pos x="222" y="166"/>
                  </a:cxn>
                  <a:cxn ang="0">
                    <a:pos x="186" y="163"/>
                  </a:cxn>
                  <a:cxn ang="0">
                    <a:pos x="146" y="158"/>
                  </a:cxn>
                  <a:cxn ang="0">
                    <a:pos x="104" y="151"/>
                  </a:cxn>
                  <a:cxn ang="0">
                    <a:pos x="64" y="141"/>
                  </a:cxn>
                  <a:cxn ang="0">
                    <a:pos x="26" y="128"/>
                  </a:cxn>
                  <a:cxn ang="0">
                    <a:pos x="23" y="126"/>
                  </a:cxn>
                  <a:cxn ang="0">
                    <a:pos x="16" y="121"/>
                  </a:cxn>
                  <a:cxn ang="0">
                    <a:pos x="8" y="112"/>
                  </a:cxn>
                  <a:cxn ang="0">
                    <a:pos x="2" y="100"/>
                  </a:cxn>
                  <a:cxn ang="0">
                    <a:pos x="1" y="85"/>
                  </a:cxn>
                  <a:cxn ang="0">
                    <a:pos x="25" y="24"/>
                  </a:cxn>
                  <a:cxn ang="0">
                    <a:pos x="26" y="21"/>
                  </a:cxn>
                  <a:cxn ang="0">
                    <a:pos x="30" y="15"/>
                  </a:cxn>
                  <a:cxn ang="0">
                    <a:pos x="37" y="8"/>
                  </a:cxn>
                  <a:cxn ang="0">
                    <a:pos x="47" y="2"/>
                  </a:cxn>
                  <a:cxn ang="0">
                    <a:pos x="61" y="0"/>
                  </a:cxn>
                </a:cxnLst>
                <a:rect l="0" t="0" r="r" b="b"/>
                <a:pathLst>
                  <a:path w="577" h="168">
                    <a:moveTo>
                      <a:pt x="61" y="0"/>
                    </a:moveTo>
                    <a:lnTo>
                      <a:pt x="69" y="1"/>
                    </a:lnTo>
                    <a:lnTo>
                      <a:pt x="78" y="4"/>
                    </a:lnTo>
                    <a:lnTo>
                      <a:pt x="93" y="9"/>
                    </a:lnTo>
                    <a:lnTo>
                      <a:pt x="108" y="15"/>
                    </a:lnTo>
                    <a:lnTo>
                      <a:pt x="126" y="21"/>
                    </a:lnTo>
                    <a:lnTo>
                      <a:pt x="145" y="26"/>
                    </a:lnTo>
                    <a:lnTo>
                      <a:pt x="165" y="32"/>
                    </a:lnTo>
                    <a:lnTo>
                      <a:pt x="187" y="36"/>
                    </a:lnTo>
                    <a:lnTo>
                      <a:pt x="210" y="41"/>
                    </a:lnTo>
                    <a:lnTo>
                      <a:pt x="235" y="44"/>
                    </a:lnTo>
                    <a:lnTo>
                      <a:pt x="261" y="45"/>
                    </a:lnTo>
                    <a:lnTo>
                      <a:pt x="289" y="46"/>
                    </a:lnTo>
                    <a:lnTo>
                      <a:pt x="316" y="44"/>
                    </a:lnTo>
                    <a:lnTo>
                      <a:pt x="342" y="42"/>
                    </a:lnTo>
                    <a:lnTo>
                      <a:pt x="366" y="40"/>
                    </a:lnTo>
                    <a:lnTo>
                      <a:pt x="389" y="36"/>
                    </a:lnTo>
                    <a:lnTo>
                      <a:pt x="410" y="33"/>
                    </a:lnTo>
                    <a:lnTo>
                      <a:pt x="430" y="30"/>
                    </a:lnTo>
                    <a:lnTo>
                      <a:pt x="446" y="26"/>
                    </a:lnTo>
                    <a:lnTo>
                      <a:pt x="461" y="22"/>
                    </a:lnTo>
                    <a:lnTo>
                      <a:pt x="474" y="19"/>
                    </a:lnTo>
                    <a:lnTo>
                      <a:pt x="484" y="16"/>
                    </a:lnTo>
                    <a:lnTo>
                      <a:pt x="493" y="12"/>
                    </a:lnTo>
                    <a:lnTo>
                      <a:pt x="501" y="9"/>
                    </a:lnTo>
                    <a:lnTo>
                      <a:pt x="510" y="6"/>
                    </a:lnTo>
                    <a:lnTo>
                      <a:pt x="517" y="4"/>
                    </a:lnTo>
                    <a:lnTo>
                      <a:pt x="524" y="3"/>
                    </a:lnTo>
                    <a:lnTo>
                      <a:pt x="531" y="3"/>
                    </a:lnTo>
                    <a:lnTo>
                      <a:pt x="538" y="5"/>
                    </a:lnTo>
                    <a:lnTo>
                      <a:pt x="546" y="9"/>
                    </a:lnTo>
                    <a:lnTo>
                      <a:pt x="552" y="15"/>
                    </a:lnTo>
                    <a:lnTo>
                      <a:pt x="559" y="23"/>
                    </a:lnTo>
                    <a:lnTo>
                      <a:pt x="565" y="32"/>
                    </a:lnTo>
                    <a:lnTo>
                      <a:pt x="569" y="42"/>
                    </a:lnTo>
                    <a:lnTo>
                      <a:pt x="572" y="52"/>
                    </a:lnTo>
                    <a:lnTo>
                      <a:pt x="574" y="61"/>
                    </a:lnTo>
                    <a:lnTo>
                      <a:pt x="576" y="70"/>
                    </a:lnTo>
                    <a:lnTo>
                      <a:pt x="577" y="77"/>
                    </a:lnTo>
                    <a:lnTo>
                      <a:pt x="577" y="81"/>
                    </a:lnTo>
                    <a:lnTo>
                      <a:pt x="577" y="82"/>
                    </a:lnTo>
                    <a:lnTo>
                      <a:pt x="577" y="83"/>
                    </a:lnTo>
                    <a:lnTo>
                      <a:pt x="577" y="86"/>
                    </a:lnTo>
                    <a:lnTo>
                      <a:pt x="577" y="89"/>
                    </a:lnTo>
                    <a:lnTo>
                      <a:pt x="577" y="94"/>
                    </a:lnTo>
                    <a:lnTo>
                      <a:pt x="577" y="99"/>
                    </a:lnTo>
                    <a:lnTo>
                      <a:pt x="575" y="104"/>
                    </a:lnTo>
                    <a:lnTo>
                      <a:pt x="573" y="109"/>
                    </a:lnTo>
                    <a:lnTo>
                      <a:pt x="569" y="115"/>
                    </a:lnTo>
                    <a:lnTo>
                      <a:pt x="564" y="119"/>
                    </a:lnTo>
                    <a:lnTo>
                      <a:pt x="557" y="123"/>
                    </a:lnTo>
                    <a:lnTo>
                      <a:pt x="538" y="130"/>
                    </a:lnTo>
                    <a:lnTo>
                      <a:pt x="520" y="137"/>
                    </a:lnTo>
                    <a:lnTo>
                      <a:pt x="501" y="143"/>
                    </a:lnTo>
                    <a:lnTo>
                      <a:pt x="482" y="148"/>
                    </a:lnTo>
                    <a:lnTo>
                      <a:pt x="462" y="153"/>
                    </a:lnTo>
                    <a:lnTo>
                      <a:pt x="442" y="158"/>
                    </a:lnTo>
                    <a:lnTo>
                      <a:pt x="421" y="161"/>
                    </a:lnTo>
                    <a:lnTo>
                      <a:pt x="398" y="164"/>
                    </a:lnTo>
                    <a:lnTo>
                      <a:pt x="373" y="166"/>
                    </a:lnTo>
                    <a:lnTo>
                      <a:pt x="347" y="168"/>
                    </a:lnTo>
                    <a:lnTo>
                      <a:pt x="319" y="168"/>
                    </a:lnTo>
                    <a:lnTo>
                      <a:pt x="289" y="168"/>
                    </a:lnTo>
                    <a:lnTo>
                      <a:pt x="287" y="168"/>
                    </a:lnTo>
                    <a:lnTo>
                      <a:pt x="282" y="168"/>
                    </a:lnTo>
                    <a:lnTo>
                      <a:pt x="275" y="168"/>
                    </a:lnTo>
                    <a:lnTo>
                      <a:pt x="265" y="168"/>
                    </a:lnTo>
                    <a:lnTo>
                      <a:pt x="252" y="168"/>
                    </a:lnTo>
                    <a:lnTo>
                      <a:pt x="238" y="167"/>
                    </a:lnTo>
                    <a:lnTo>
                      <a:pt x="222" y="166"/>
                    </a:lnTo>
                    <a:lnTo>
                      <a:pt x="204" y="165"/>
                    </a:lnTo>
                    <a:lnTo>
                      <a:pt x="186" y="163"/>
                    </a:lnTo>
                    <a:lnTo>
                      <a:pt x="166" y="161"/>
                    </a:lnTo>
                    <a:lnTo>
                      <a:pt x="146" y="158"/>
                    </a:lnTo>
                    <a:lnTo>
                      <a:pt x="125" y="155"/>
                    </a:lnTo>
                    <a:lnTo>
                      <a:pt x="104" y="151"/>
                    </a:lnTo>
                    <a:lnTo>
                      <a:pt x="84" y="146"/>
                    </a:lnTo>
                    <a:lnTo>
                      <a:pt x="64" y="141"/>
                    </a:lnTo>
                    <a:lnTo>
                      <a:pt x="44" y="135"/>
                    </a:lnTo>
                    <a:lnTo>
                      <a:pt x="26" y="128"/>
                    </a:lnTo>
                    <a:lnTo>
                      <a:pt x="25" y="128"/>
                    </a:lnTo>
                    <a:lnTo>
                      <a:pt x="23" y="126"/>
                    </a:lnTo>
                    <a:lnTo>
                      <a:pt x="20" y="124"/>
                    </a:lnTo>
                    <a:lnTo>
                      <a:pt x="16" y="121"/>
                    </a:lnTo>
                    <a:lnTo>
                      <a:pt x="12" y="117"/>
                    </a:lnTo>
                    <a:lnTo>
                      <a:pt x="8" y="112"/>
                    </a:lnTo>
                    <a:lnTo>
                      <a:pt x="4" y="107"/>
                    </a:lnTo>
                    <a:lnTo>
                      <a:pt x="2" y="100"/>
                    </a:lnTo>
                    <a:lnTo>
                      <a:pt x="0" y="93"/>
                    </a:lnTo>
                    <a:lnTo>
                      <a:pt x="1" y="85"/>
                    </a:lnTo>
                    <a:lnTo>
                      <a:pt x="2" y="76"/>
                    </a:lnTo>
                    <a:lnTo>
                      <a:pt x="25" y="24"/>
                    </a:lnTo>
                    <a:lnTo>
                      <a:pt x="25" y="23"/>
                    </a:lnTo>
                    <a:lnTo>
                      <a:pt x="26" y="21"/>
                    </a:lnTo>
                    <a:lnTo>
                      <a:pt x="28" y="18"/>
                    </a:lnTo>
                    <a:lnTo>
                      <a:pt x="30" y="15"/>
                    </a:lnTo>
                    <a:lnTo>
                      <a:pt x="33" y="11"/>
                    </a:lnTo>
                    <a:lnTo>
                      <a:pt x="37" y="8"/>
                    </a:lnTo>
                    <a:lnTo>
                      <a:pt x="42" y="5"/>
                    </a:lnTo>
                    <a:lnTo>
                      <a:pt x="47" y="2"/>
                    </a:lnTo>
                    <a:lnTo>
                      <a:pt x="53" y="0"/>
                    </a:lnTo>
                    <a:lnTo>
                      <a:pt x="61" y="0"/>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0"/>
              <p:cNvSpPr>
                <a:spLocks/>
              </p:cNvSpPr>
              <p:nvPr/>
            </p:nvSpPr>
            <p:spPr bwMode="auto">
              <a:xfrm>
                <a:off x="1370013" y="2114550"/>
                <a:ext cx="155575" cy="192088"/>
              </a:xfrm>
              <a:custGeom>
                <a:avLst/>
                <a:gdLst/>
                <a:ahLst/>
                <a:cxnLst>
                  <a:cxn ang="0">
                    <a:pos x="36" y="0"/>
                  </a:cxn>
                  <a:cxn ang="0">
                    <a:pos x="62" y="0"/>
                  </a:cxn>
                  <a:cxn ang="0">
                    <a:pos x="71"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1"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1" y="1"/>
                    </a:lnTo>
                    <a:lnTo>
                      <a:pt x="80" y="5"/>
                    </a:lnTo>
                    <a:lnTo>
                      <a:pt x="87" y="10"/>
                    </a:lnTo>
                    <a:lnTo>
                      <a:pt x="93" y="18"/>
                    </a:lnTo>
                    <a:lnTo>
                      <a:pt x="96" y="26"/>
                    </a:lnTo>
                    <a:lnTo>
                      <a:pt x="98" y="36"/>
                    </a:lnTo>
                    <a:lnTo>
                      <a:pt x="98" y="85"/>
                    </a:lnTo>
                    <a:lnTo>
                      <a:pt x="96" y="94"/>
                    </a:lnTo>
                    <a:lnTo>
                      <a:pt x="93" y="103"/>
                    </a:lnTo>
                    <a:lnTo>
                      <a:pt x="87" y="110"/>
                    </a:lnTo>
                    <a:lnTo>
                      <a:pt x="80" y="116"/>
                    </a:lnTo>
                    <a:lnTo>
                      <a:pt x="71"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11"/>
              <p:cNvSpPr>
                <a:spLocks/>
              </p:cNvSpPr>
              <p:nvPr/>
            </p:nvSpPr>
            <p:spPr bwMode="auto">
              <a:xfrm>
                <a:off x="3595688" y="2114550"/>
                <a:ext cx="155575" cy="192088"/>
              </a:xfrm>
              <a:custGeom>
                <a:avLst/>
                <a:gdLst/>
                <a:ahLst/>
                <a:cxnLst>
                  <a:cxn ang="0">
                    <a:pos x="36" y="0"/>
                  </a:cxn>
                  <a:cxn ang="0">
                    <a:pos x="62" y="0"/>
                  </a:cxn>
                  <a:cxn ang="0">
                    <a:pos x="72"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2"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2" y="1"/>
                    </a:lnTo>
                    <a:lnTo>
                      <a:pt x="80" y="5"/>
                    </a:lnTo>
                    <a:lnTo>
                      <a:pt x="87" y="10"/>
                    </a:lnTo>
                    <a:lnTo>
                      <a:pt x="93" y="18"/>
                    </a:lnTo>
                    <a:lnTo>
                      <a:pt x="96" y="26"/>
                    </a:lnTo>
                    <a:lnTo>
                      <a:pt x="98" y="36"/>
                    </a:lnTo>
                    <a:lnTo>
                      <a:pt x="98" y="85"/>
                    </a:lnTo>
                    <a:lnTo>
                      <a:pt x="96" y="94"/>
                    </a:lnTo>
                    <a:lnTo>
                      <a:pt x="93" y="103"/>
                    </a:lnTo>
                    <a:lnTo>
                      <a:pt x="87" y="110"/>
                    </a:lnTo>
                    <a:lnTo>
                      <a:pt x="80" y="116"/>
                    </a:lnTo>
                    <a:lnTo>
                      <a:pt x="72"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9"/>
              <p:cNvSpPr>
                <a:spLocks/>
              </p:cNvSpPr>
              <p:nvPr/>
            </p:nvSpPr>
            <p:spPr bwMode="auto">
              <a:xfrm>
                <a:off x="1473200" y="2060575"/>
                <a:ext cx="2174875" cy="300038"/>
              </a:xfrm>
              <a:custGeom>
                <a:avLst/>
                <a:gdLst/>
                <a:ahLst/>
                <a:cxnLst>
                  <a:cxn ang="0">
                    <a:pos x="36" y="0"/>
                  </a:cxn>
                  <a:cxn ang="0">
                    <a:pos x="1334" y="0"/>
                  </a:cxn>
                  <a:cxn ang="0">
                    <a:pos x="1344" y="1"/>
                  </a:cxn>
                  <a:cxn ang="0">
                    <a:pos x="1352" y="5"/>
                  </a:cxn>
                  <a:cxn ang="0">
                    <a:pos x="1359" y="10"/>
                  </a:cxn>
                  <a:cxn ang="0">
                    <a:pos x="1365" y="18"/>
                  </a:cxn>
                  <a:cxn ang="0">
                    <a:pos x="1369" y="26"/>
                  </a:cxn>
                  <a:cxn ang="0">
                    <a:pos x="1370" y="36"/>
                  </a:cxn>
                  <a:cxn ang="0">
                    <a:pos x="1370" y="153"/>
                  </a:cxn>
                  <a:cxn ang="0">
                    <a:pos x="1369" y="162"/>
                  </a:cxn>
                  <a:cxn ang="0">
                    <a:pos x="1365" y="171"/>
                  </a:cxn>
                  <a:cxn ang="0">
                    <a:pos x="1359" y="178"/>
                  </a:cxn>
                  <a:cxn ang="0">
                    <a:pos x="1352" y="184"/>
                  </a:cxn>
                  <a:cxn ang="0">
                    <a:pos x="1344" y="187"/>
                  </a:cxn>
                  <a:cxn ang="0">
                    <a:pos x="1334" y="189"/>
                  </a:cxn>
                  <a:cxn ang="0">
                    <a:pos x="36" y="189"/>
                  </a:cxn>
                  <a:cxn ang="0">
                    <a:pos x="26" y="187"/>
                  </a:cxn>
                  <a:cxn ang="0">
                    <a:pos x="18" y="184"/>
                  </a:cxn>
                  <a:cxn ang="0">
                    <a:pos x="10" y="178"/>
                  </a:cxn>
                  <a:cxn ang="0">
                    <a:pos x="5" y="171"/>
                  </a:cxn>
                  <a:cxn ang="0">
                    <a:pos x="1" y="162"/>
                  </a:cxn>
                  <a:cxn ang="0">
                    <a:pos x="0" y="153"/>
                  </a:cxn>
                  <a:cxn ang="0">
                    <a:pos x="0" y="36"/>
                  </a:cxn>
                  <a:cxn ang="0">
                    <a:pos x="1" y="26"/>
                  </a:cxn>
                  <a:cxn ang="0">
                    <a:pos x="5" y="18"/>
                  </a:cxn>
                  <a:cxn ang="0">
                    <a:pos x="10" y="10"/>
                  </a:cxn>
                  <a:cxn ang="0">
                    <a:pos x="18" y="5"/>
                  </a:cxn>
                  <a:cxn ang="0">
                    <a:pos x="26" y="1"/>
                  </a:cxn>
                  <a:cxn ang="0">
                    <a:pos x="36" y="0"/>
                  </a:cxn>
                </a:cxnLst>
                <a:rect l="0" t="0" r="r" b="b"/>
                <a:pathLst>
                  <a:path w="1370" h="189">
                    <a:moveTo>
                      <a:pt x="36" y="0"/>
                    </a:moveTo>
                    <a:lnTo>
                      <a:pt x="1334" y="0"/>
                    </a:lnTo>
                    <a:lnTo>
                      <a:pt x="1344" y="1"/>
                    </a:lnTo>
                    <a:lnTo>
                      <a:pt x="1352" y="5"/>
                    </a:lnTo>
                    <a:lnTo>
                      <a:pt x="1359" y="10"/>
                    </a:lnTo>
                    <a:lnTo>
                      <a:pt x="1365" y="18"/>
                    </a:lnTo>
                    <a:lnTo>
                      <a:pt x="1369" y="26"/>
                    </a:lnTo>
                    <a:lnTo>
                      <a:pt x="1370" y="36"/>
                    </a:lnTo>
                    <a:lnTo>
                      <a:pt x="1370" y="153"/>
                    </a:lnTo>
                    <a:lnTo>
                      <a:pt x="1369" y="162"/>
                    </a:lnTo>
                    <a:lnTo>
                      <a:pt x="1365" y="171"/>
                    </a:lnTo>
                    <a:lnTo>
                      <a:pt x="1359" y="178"/>
                    </a:lnTo>
                    <a:lnTo>
                      <a:pt x="1352" y="184"/>
                    </a:lnTo>
                    <a:lnTo>
                      <a:pt x="1344" y="187"/>
                    </a:lnTo>
                    <a:lnTo>
                      <a:pt x="1334" y="189"/>
                    </a:lnTo>
                    <a:lnTo>
                      <a:pt x="36" y="189"/>
                    </a:lnTo>
                    <a:lnTo>
                      <a:pt x="26" y="187"/>
                    </a:lnTo>
                    <a:lnTo>
                      <a:pt x="18" y="184"/>
                    </a:lnTo>
                    <a:lnTo>
                      <a:pt x="10" y="178"/>
                    </a:lnTo>
                    <a:lnTo>
                      <a:pt x="5" y="171"/>
                    </a:lnTo>
                    <a:lnTo>
                      <a:pt x="1" y="162"/>
                    </a:lnTo>
                    <a:lnTo>
                      <a:pt x="0" y="153"/>
                    </a:lnTo>
                    <a:lnTo>
                      <a:pt x="0" y="36"/>
                    </a:lnTo>
                    <a:lnTo>
                      <a:pt x="1" y="26"/>
                    </a:lnTo>
                    <a:lnTo>
                      <a:pt x="5" y="18"/>
                    </a:lnTo>
                    <a:lnTo>
                      <a:pt x="10" y="10"/>
                    </a:lnTo>
                    <a:lnTo>
                      <a:pt x="18" y="5"/>
                    </a:lnTo>
                    <a:lnTo>
                      <a:pt x="26" y="1"/>
                    </a:lnTo>
                    <a:lnTo>
                      <a:pt x="36" y="0"/>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21" name="Group 23"/>
          <p:cNvGrpSpPr/>
          <p:nvPr/>
        </p:nvGrpSpPr>
        <p:grpSpPr>
          <a:xfrm>
            <a:off x="3833893" y="2350221"/>
            <a:ext cx="1581489" cy="1370624"/>
            <a:chOff x="1370013" y="2060575"/>
            <a:chExt cx="2381250" cy="2063750"/>
          </a:xfrm>
        </p:grpSpPr>
        <p:sp>
          <p:nvSpPr>
            <p:cNvPr id="22" name="Freeform 6"/>
            <p:cNvSpPr>
              <a:spLocks/>
            </p:cNvSpPr>
            <p:nvPr/>
          </p:nvSpPr>
          <p:spPr bwMode="auto">
            <a:xfrm>
              <a:off x="1524000" y="2232025"/>
              <a:ext cx="2073275" cy="1892300"/>
            </a:xfrm>
            <a:custGeom>
              <a:avLst/>
              <a:gdLst/>
              <a:ahLst/>
              <a:cxnLst>
                <a:cxn ang="0">
                  <a:pos x="1306" y="0"/>
                </a:cxn>
                <a:cxn ang="0">
                  <a:pos x="1180" y="1192"/>
                </a:cxn>
                <a:cxn ang="0">
                  <a:pos x="128" y="1192"/>
                </a:cxn>
                <a:cxn ang="0">
                  <a:pos x="0" y="36"/>
                </a:cxn>
                <a:cxn ang="0">
                  <a:pos x="1306" y="0"/>
                </a:cxn>
              </a:cxnLst>
              <a:rect l="0" t="0" r="r" b="b"/>
              <a:pathLst>
                <a:path w="1306" h="1192">
                  <a:moveTo>
                    <a:pt x="1306" y="0"/>
                  </a:moveTo>
                  <a:lnTo>
                    <a:pt x="1180" y="1192"/>
                  </a:lnTo>
                  <a:lnTo>
                    <a:pt x="128" y="1192"/>
                  </a:lnTo>
                  <a:lnTo>
                    <a:pt x="0" y="36"/>
                  </a:lnTo>
                  <a:lnTo>
                    <a:pt x="1306"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Freeform 7"/>
            <p:cNvSpPr>
              <a:spLocks/>
            </p:cNvSpPr>
            <p:nvPr/>
          </p:nvSpPr>
          <p:spPr bwMode="auto">
            <a:xfrm>
              <a:off x="1417638" y="2211388"/>
              <a:ext cx="2284412" cy="1141413"/>
            </a:xfrm>
            <a:custGeom>
              <a:avLst/>
              <a:gdLst/>
              <a:ahLst/>
              <a:cxnLst>
                <a:cxn ang="0">
                  <a:pos x="36" y="0"/>
                </a:cxn>
                <a:cxn ang="0">
                  <a:pos x="42" y="88"/>
                </a:cxn>
                <a:cxn ang="0">
                  <a:pos x="59" y="174"/>
                </a:cxn>
                <a:cxn ang="0">
                  <a:pos x="86" y="255"/>
                </a:cxn>
                <a:cxn ang="0">
                  <a:pos x="123" y="332"/>
                </a:cxn>
                <a:cxn ang="0">
                  <a:pos x="168" y="403"/>
                </a:cxn>
                <a:cxn ang="0">
                  <a:pos x="222" y="468"/>
                </a:cxn>
                <a:cxn ang="0">
                  <a:pos x="283" y="525"/>
                </a:cxn>
                <a:cxn ang="0">
                  <a:pos x="351" y="575"/>
                </a:cxn>
                <a:cxn ang="0">
                  <a:pos x="425" y="616"/>
                </a:cxn>
                <a:cxn ang="0">
                  <a:pos x="504" y="648"/>
                </a:cxn>
                <a:cxn ang="0">
                  <a:pos x="588" y="671"/>
                </a:cxn>
                <a:cxn ang="0">
                  <a:pos x="675" y="682"/>
                </a:cxn>
                <a:cxn ang="0">
                  <a:pos x="765" y="682"/>
                </a:cxn>
                <a:cxn ang="0">
                  <a:pos x="852" y="671"/>
                </a:cxn>
                <a:cxn ang="0">
                  <a:pos x="936" y="648"/>
                </a:cxn>
                <a:cxn ang="0">
                  <a:pos x="1015" y="616"/>
                </a:cxn>
                <a:cxn ang="0">
                  <a:pos x="1088" y="575"/>
                </a:cxn>
                <a:cxn ang="0">
                  <a:pos x="1156" y="525"/>
                </a:cxn>
                <a:cxn ang="0">
                  <a:pos x="1218" y="468"/>
                </a:cxn>
                <a:cxn ang="0">
                  <a:pos x="1271" y="403"/>
                </a:cxn>
                <a:cxn ang="0">
                  <a:pos x="1317" y="332"/>
                </a:cxn>
                <a:cxn ang="0">
                  <a:pos x="1354" y="255"/>
                </a:cxn>
                <a:cxn ang="0">
                  <a:pos x="1381" y="174"/>
                </a:cxn>
                <a:cxn ang="0">
                  <a:pos x="1397" y="88"/>
                </a:cxn>
                <a:cxn ang="0">
                  <a:pos x="1403" y="0"/>
                </a:cxn>
                <a:cxn ang="0">
                  <a:pos x="1438" y="45"/>
                </a:cxn>
                <a:cxn ang="0">
                  <a:pos x="1426" y="133"/>
                </a:cxn>
                <a:cxn ang="0">
                  <a:pos x="1405" y="219"/>
                </a:cxn>
                <a:cxn ang="0">
                  <a:pos x="1374" y="299"/>
                </a:cxn>
                <a:cxn ang="0">
                  <a:pos x="1334" y="375"/>
                </a:cxn>
                <a:cxn ang="0">
                  <a:pos x="1285" y="444"/>
                </a:cxn>
                <a:cxn ang="0">
                  <a:pos x="1228" y="508"/>
                </a:cxn>
                <a:cxn ang="0">
                  <a:pos x="1165" y="565"/>
                </a:cxn>
                <a:cxn ang="0">
                  <a:pos x="1095" y="613"/>
                </a:cxn>
                <a:cxn ang="0">
                  <a:pos x="1019" y="654"/>
                </a:cxn>
                <a:cxn ang="0">
                  <a:pos x="939" y="685"/>
                </a:cxn>
                <a:cxn ang="0">
                  <a:pos x="854" y="707"/>
                </a:cxn>
                <a:cxn ang="0">
                  <a:pos x="765" y="718"/>
                </a:cxn>
                <a:cxn ang="0">
                  <a:pos x="675" y="718"/>
                </a:cxn>
                <a:cxn ang="0">
                  <a:pos x="586" y="707"/>
                </a:cxn>
                <a:cxn ang="0">
                  <a:pos x="501" y="685"/>
                </a:cxn>
                <a:cxn ang="0">
                  <a:pos x="420" y="654"/>
                </a:cxn>
                <a:cxn ang="0">
                  <a:pos x="345" y="613"/>
                </a:cxn>
                <a:cxn ang="0">
                  <a:pos x="275" y="565"/>
                </a:cxn>
                <a:cxn ang="0">
                  <a:pos x="212" y="508"/>
                </a:cxn>
                <a:cxn ang="0">
                  <a:pos x="155" y="444"/>
                </a:cxn>
                <a:cxn ang="0">
                  <a:pos x="106" y="375"/>
                </a:cxn>
                <a:cxn ang="0">
                  <a:pos x="66" y="299"/>
                </a:cxn>
                <a:cxn ang="0">
                  <a:pos x="35" y="219"/>
                </a:cxn>
                <a:cxn ang="0">
                  <a:pos x="13" y="133"/>
                </a:cxn>
                <a:cxn ang="0">
                  <a:pos x="2" y="45"/>
                </a:cxn>
              </a:cxnLst>
              <a:rect l="0" t="0" r="r" b="b"/>
              <a:pathLst>
                <a:path w="1439" h="719">
                  <a:moveTo>
                    <a:pt x="0" y="0"/>
                  </a:moveTo>
                  <a:lnTo>
                    <a:pt x="36" y="0"/>
                  </a:lnTo>
                  <a:lnTo>
                    <a:pt x="38" y="44"/>
                  </a:lnTo>
                  <a:lnTo>
                    <a:pt x="42" y="88"/>
                  </a:lnTo>
                  <a:lnTo>
                    <a:pt x="49" y="132"/>
                  </a:lnTo>
                  <a:lnTo>
                    <a:pt x="59" y="174"/>
                  </a:lnTo>
                  <a:lnTo>
                    <a:pt x="71" y="215"/>
                  </a:lnTo>
                  <a:lnTo>
                    <a:pt x="86" y="255"/>
                  </a:lnTo>
                  <a:lnTo>
                    <a:pt x="103" y="295"/>
                  </a:lnTo>
                  <a:lnTo>
                    <a:pt x="123" y="332"/>
                  </a:lnTo>
                  <a:lnTo>
                    <a:pt x="145" y="368"/>
                  </a:lnTo>
                  <a:lnTo>
                    <a:pt x="168" y="403"/>
                  </a:lnTo>
                  <a:lnTo>
                    <a:pt x="194" y="436"/>
                  </a:lnTo>
                  <a:lnTo>
                    <a:pt x="222" y="468"/>
                  </a:lnTo>
                  <a:lnTo>
                    <a:pt x="252" y="498"/>
                  </a:lnTo>
                  <a:lnTo>
                    <a:pt x="283" y="525"/>
                  </a:lnTo>
                  <a:lnTo>
                    <a:pt x="317" y="551"/>
                  </a:lnTo>
                  <a:lnTo>
                    <a:pt x="351" y="575"/>
                  </a:lnTo>
                  <a:lnTo>
                    <a:pt x="388" y="597"/>
                  </a:lnTo>
                  <a:lnTo>
                    <a:pt x="425" y="616"/>
                  </a:lnTo>
                  <a:lnTo>
                    <a:pt x="464" y="634"/>
                  </a:lnTo>
                  <a:lnTo>
                    <a:pt x="504" y="648"/>
                  </a:lnTo>
                  <a:lnTo>
                    <a:pt x="545" y="661"/>
                  </a:lnTo>
                  <a:lnTo>
                    <a:pt x="588" y="671"/>
                  </a:lnTo>
                  <a:lnTo>
                    <a:pt x="631" y="677"/>
                  </a:lnTo>
                  <a:lnTo>
                    <a:pt x="675" y="682"/>
                  </a:lnTo>
                  <a:lnTo>
                    <a:pt x="720" y="683"/>
                  </a:lnTo>
                  <a:lnTo>
                    <a:pt x="765" y="682"/>
                  </a:lnTo>
                  <a:lnTo>
                    <a:pt x="809" y="677"/>
                  </a:lnTo>
                  <a:lnTo>
                    <a:pt x="852" y="671"/>
                  </a:lnTo>
                  <a:lnTo>
                    <a:pt x="894" y="661"/>
                  </a:lnTo>
                  <a:lnTo>
                    <a:pt x="936" y="648"/>
                  </a:lnTo>
                  <a:lnTo>
                    <a:pt x="976" y="634"/>
                  </a:lnTo>
                  <a:lnTo>
                    <a:pt x="1015" y="616"/>
                  </a:lnTo>
                  <a:lnTo>
                    <a:pt x="1053" y="597"/>
                  </a:lnTo>
                  <a:lnTo>
                    <a:pt x="1088" y="575"/>
                  </a:lnTo>
                  <a:lnTo>
                    <a:pt x="1123" y="551"/>
                  </a:lnTo>
                  <a:lnTo>
                    <a:pt x="1156" y="525"/>
                  </a:lnTo>
                  <a:lnTo>
                    <a:pt x="1188" y="498"/>
                  </a:lnTo>
                  <a:lnTo>
                    <a:pt x="1218" y="468"/>
                  </a:lnTo>
                  <a:lnTo>
                    <a:pt x="1245" y="436"/>
                  </a:lnTo>
                  <a:lnTo>
                    <a:pt x="1271" y="403"/>
                  </a:lnTo>
                  <a:lnTo>
                    <a:pt x="1295" y="368"/>
                  </a:lnTo>
                  <a:lnTo>
                    <a:pt x="1317" y="332"/>
                  </a:lnTo>
                  <a:lnTo>
                    <a:pt x="1336" y="295"/>
                  </a:lnTo>
                  <a:lnTo>
                    <a:pt x="1354" y="255"/>
                  </a:lnTo>
                  <a:lnTo>
                    <a:pt x="1368" y="215"/>
                  </a:lnTo>
                  <a:lnTo>
                    <a:pt x="1381" y="174"/>
                  </a:lnTo>
                  <a:lnTo>
                    <a:pt x="1391" y="132"/>
                  </a:lnTo>
                  <a:lnTo>
                    <a:pt x="1397" y="88"/>
                  </a:lnTo>
                  <a:lnTo>
                    <a:pt x="1402" y="44"/>
                  </a:lnTo>
                  <a:lnTo>
                    <a:pt x="1403" y="0"/>
                  </a:lnTo>
                  <a:lnTo>
                    <a:pt x="1439" y="0"/>
                  </a:lnTo>
                  <a:lnTo>
                    <a:pt x="1438" y="45"/>
                  </a:lnTo>
                  <a:lnTo>
                    <a:pt x="1433" y="90"/>
                  </a:lnTo>
                  <a:lnTo>
                    <a:pt x="1426" y="133"/>
                  </a:lnTo>
                  <a:lnTo>
                    <a:pt x="1417" y="176"/>
                  </a:lnTo>
                  <a:lnTo>
                    <a:pt x="1405" y="219"/>
                  </a:lnTo>
                  <a:lnTo>
                    <a:pt x="1391" y="259"/>
                  </a:lnTo>
                  <a:lnTo>
                    <a:pt x="1374" y="299"/>
                  </a:lnTo>
                  <a:lnTo>
                    <a:pt x="1355" y="337"/>
                  </a:lnTo>
                  <a:lnTo>
                    <a:pt x="1334" y="375"/>
                  </a:lnTo>
                  <a:lnTo>
                    <a:pt x="1310" y="410"/>
                  </a:lnTo>
                  <a:lnTo>
                    <a:pt x="1285" y="444"/>
                  </a:lnTo>
                  <a:lnTo>
                    <a:pt x="1257" y="477"/>
                  </a:lnTo>
                  <a:lnTo>
                    <a:pt x="1228" y="508"/>
                  </a:lnTo>
                  <a:lnTo>
                    <a:pt x="1197" y="537"/>
                  </a:lnTo>
                  <a:lnTo>
                    <a:pt x="1165" y="565"/>
                  </a:lnTo>
                  <a:lnTo>
                    <a:pt x="1130" y="590"/>
                  </a:lnTo>
                  <a:lnTo>
                    <a:pt x="1095" y="613"/>
                  </a:lnTo>
                  <a:lnTo>
                    <a:pt x="1058" y="635"/>
                  </a:lnTo>
                  <a:lnTo>
                    <a:pt x="1019" y="654"/>
                  </a:lnTo>
                  <a:lnTo>
                    <a:pt x="980" y="671"/>
                  </a:lnTo>
                  <a:lnTo>
                    <a:pt x="939" y="685"/>
                  </a:lnTo>
                  <a:lnTo>
                    <a:pt x="897" y="697"/>
                  </a:lnTo>
                  <a:lnTo>
                    <a:pt x="854" y="707"/>
                  </a:lnTo>
                  <a:lnTo>
                    <a:pt x="810" y="713"/>
                  </a:lnTo>
                  <a:lnTo>
                    <a:pt x="765" y="718"/>
                  </a:lnTo>
                  <a:lnTo>
                    <a:pt x="720" y="719"/>
                  </a:lnTo>
                  <a:lnTo>
                    <a:pt x="675" y="718"/>
                  </a:lnTo>
                  <a:lnTo>
                    <a:pt x="630" y="713"/>
                  </a:lnTo>
                  <a:lnTo>
                    <a:pt x="586" y="707"/>
                  </a:lnTo>
                  <a:lnTo>
                    <a:pt x="543" y="697"/>
                  </a:lnTo>
                  <a:lnTo>
                    <a:pt x="501" y="685"/>
                  </a:lnTo>
                  <a:lnTo>
                    <a:pt x="460" y="671"/>
                  </a:lnTo>
                  <a:lnTo>
                    <a:pt x="420" y="654"/>
                  </a:lnTo>
                  <a:lnTo>
                    <a:pt x="382" y="635"/>
                  </a:lnTo>
                  <a:lnTo>
                    <a:pt x="345" y="613"/>
                  </a:lnTo>
                  <a:lnTo>
                    <a:pt x="309" y="590"/>
                  </a:lnTo>
                  <a:lnTo>
                    <a:pt x="275" y="565"/>
                  </a:lnTo>
                  <a:lnTo>
                    <a:pt x="242" y="537"/>
                  </a:lnTo>
                  <a:lnTo>
                    <a:pt x="212" y="508"/>
                  </a:lnTo>
                  <a:lnTo>
                    <a:pt x="182" y="477"/>
                  </a:lnTo>
                  <a:lnTo>
                    <a:pt x="155" y="444"/>
                  </a:lnTo>
                  <a:lnTo>
                    <a:pt x="130" y="410"/>
                  </a:lnTo>
                  <a:lnTo>
                    <a:pt x="106" y="375"/>
                  </a:lnTo>
                  <a:lnTo>
                    <a:pt x="85" y="337"/>
                  </a:lnTo>
                  <a:lnTo>
                    <a:pt x="66" y="299"/>
                  </a:lnTo>
                  <a:lnTo>
                    <a:pt x="49" y="259"/>
                  </a:lnTo>
                  <a:lnTo>
                    <a:pt x="35" y="219"/>
                  </a:lnTo>
                  <a:lnTo>
                    <a:pt x="23" y="176"/>
                  </a:lnTo>
                  <a:lnTo>
                    <a:pt x="13" y="133"/>
                  </a:lnTo>
                  <a:lnTo>
                    <a:pt x="6" y="90"/>
                  </a:lnTo>
                  <a:lnTo>
                    <a:pt x="2" y="45"/>
                  </a:lnTo>
                  <a:lnTo>
                    <a:pt x="0" y="0"/>
                  </a:lnTo>
                  <a:close/>
                </a:path>
              </a:pathLst>
            </a:custGeom>
            <a:solidFill>
              <a:schemeClr val="tx2">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Freeform 8"/>
            <p:cNvSpPr>
              <a:spLocks/>
            </p:cNvSpPr>
            <p:nvPr/>
          </p:nvSpPr>
          <p:spPr bwMode="auto">
            <a:xfrm>
              <a:off x="2101850" y="3155950"/>
              <a:ext cx="915987" cy="266700"/>
            </a:xfrm>
            <a:custGeom>
              <a:avLst/>
              <a:gdLst/>
              <a:ahLst/>
              <a:cxnLst>
                <a:cxn ang="0">
                  <a:pos x="69" y="1"/>
                </a:cxn>
                <a:cxn ang="0">
                  <a:pos x="93" y="9"/>
                </a:cxn>
                <a:cxn ang="0">
                  <a:pos x="126" y="21"/>
                </a:cxn>
                <a:cxn ang="0">
                  <a:pos x="165" y="32"/>
                </a:cxn>
                <a:cxn ang="0">
                  <a:pos x="210" y="41"/>
                </a:cxn>
                <a:cxn ang="0">
                  <a:pos x="261" y="45"/>
                </a:cxn>
                <a:cxn ang="0">
                  <a:pos x="316" y="44"/>
                </a:cxn>
                <a:cxn ang="0">
                  <a:pos x="366" y="40"/>
                </a:cxn>
                <a:cxn ang="0">
                  <a:pos x="410" y="33"/>
                </a:cxn>
                <a:cxn ang="0">
                  <a:pos x="446" y="26"/>
                </a:cxn>
                <a:cxn ang="0">
                  <a:pos x="474" y="19"/>
                </a:cxn>
                <a:cxn ang="0">
                  <a:pos x="493" y="12"/>
                </a:cxn>
                <a:cxn ang="0">
                  <a:pos x="510" y="6"/>
                </a:cxn>
                <a:cxn ang="0">
                  <a:pos x="524" y="3"/>
                </a:cxn>
                <a:cxn ang="0">
                  <a:pos x="538" y="5"/>
                </a:cxn>
                <a:cxn ang="0">
                  <a:pos x="552" y="15"/>
                </a:cxn>
                <a:cxn ang="0">
                  <a:pos x="565" y="32"/>
                </a:cxn>
                <a:cxn ang="0">
                  <a:pos x="572" y="52"/>
                </a:cxn>
                <a:cxn ang="0">
                  <a:pos x="576" y="70"/>
                </a:cxn>
                <a:cxn ang="0">
                  <a:pos x="577" y="81"/>
                </a:cxn>
                <a:cxn ang="0">
                  <a:pos x="577" y="83"/>
                </a:cxn>
                <a:cxn ang="0">
                  <a:pos x="577" y="89"/>
                </a:cxn>
                <a:cxn ang="0">
                  <a:pos x="577" y="99"/>
                </a:cxn>
                <a:cxn ang="0">
                  <a:pos x="573" y="109"/>
                </a:cxn>
                <a:cxn ang="0">
                  <a:pos x="564" y="119"/>
                </a:cxn>
                <a:cxn ang="0">
                  <a:pos x="538" y="130"/>
                </a:cxn>
                <a:cxn ang="0">
                  <a:pos x="501" y="143"/>
                </a:cxn>
                <a:cxn ang="0">
                  <a:pos x="462" y="153"/>
                </a:cxn>
                <a:cxn ang="0">
                  <a:pos x="421" y="161"/>
                </a:cxn>
                <a:cxn ang="0">
                  <a:pos x="373" y="166"/>
                </a:cxn>
                <a:cxn ang="0">
                  <a:pos x="319" y="168"/>
                </a:cxn>
                <a:cxn ang="0">
                  <a:pos x="287" y="168"/>
                </a:cxn>
                <a:cxn ang="0">
                  <a:pos x="275" y="168"/>
                </a:cxn>
                <a:cxn ang="0">
                  <a:pos x="252" y="168"/>
                </a:cxn>
                <a:cxn ang="0">
                  <a:pos x="222" y="166"/>
                </a:cxn>
                <a:cxn ang="0">
                  <a:pos x="186" y="163"/>
                </a:cxn>
                <a:cxn ang="0">
                  <a:pos x="146" y="158"/>
                </a:cxn>
                <a:cxn ang="0">
                  <a:pos x="104" y="151"/>
                </a:cxn>
                <a:cxn ang="0">
                  <a:pos x="64" y="141"/>
                </a:cxn>
                <a:cxn ang="0">
                  <a:pos x="26" y="128"/>
                </a:cxn>
                <a:cxn ang="0">
                  <a:pos x="23" y="126"/>
                </a:cxn>
                <a:cxn ang="0">
                  <a:pos x="16" y="121"/>
                </a:cxn>
                <a:cxn ang="0">
                  <a:pos x="8" y="112"/>
                </a:cxn>
                <a:cxn ang="0">
                  <a:pos x="2" y="100"/>
                </a:cxn>
                <a:cxn ang="0">
                  <a:pos x="1" y="85"/>
                </a:cxn>
                <a:cxn ang="0">
                  <a:pos x="25" y="24"/>
                </a:cxn>
                <a:cxn ang="0">
                  <a:pos x="26" y="21"/>
                </a:cxn>
                <a:cxn ang="0">
                  <a:pos x="30" y="15"/>
                </a:cxn>
                <a:cxn ang="0">
                  <a:pos x="37" y="8"/>
                </a:cxn>
                <a:cxn ang="0">
                  <a:pos x="47" y="2"/>
                </a:cxn>
                <a:cxn ang="0">
                  <a:pos x="61" y="0"/>
                </a:cxn>
              </a:cxnLst>
              <a:rect l="0" t="0" r="r" b="b"/>
              <a:pathLst>
                <a:path w="577" h="168">
                  <a:moveTo>
                    <a:pt x="61" y="0"/>
                  </a:moveTo>
                  <a:lnTo>
                    <a:pt x="69" y="1"/>
                  </a:lnTo>
                  <a:lnTo>
                    <a:pt x="78" y="4"/>
                  </a:lnTo>
                  <a:lnTo>
                    <a:pt x="93" y="9"/>
                  </a:lnTo>
                  <a:lnTo>
                    <a:pt x="108" y="15"/>
                  </a:lnTo>
                  <a:lnTo>
                    <a:pt x="126" y="21"/>
                  </a:lnTo>
                  <a:lnTo>
                    <a:pt x="145" y="26"/>
                  </a:lnTo>
                  <a:lnTo>
                    <a:pt x="165" y="32"/>
                  </a:lnTo>
                  <a:lnTo>
                    <a:pt x="187" y="36"/>
                  </a:lnTo>
                  <a:lnTo>
                    <a:pt x="210" y="41"/>
                  </a:lnTo>
                  <a:lnTo>
                    <a:pt x="235" y="44"/>
                  </a:lnTo>
                  <a:lnTo>
                    <a:pt x="261" y="45"/>
                  </a:lnTo>
                  <a:lnTo>
                    <a:pt x="289" y="46"/>
                  </a:lnTo>
                  <a:lnTo>
                    <a:pt x="316" y="44"/>
                  </a:lnTo>
                  <a:lnTo>
                    <a:pt x="342" y="42"/>
                  </a:lnTo>
                  <a:lnTo>
                    <a:pt x="366" y="40"/>
                  </a:lnTo>
                  <a:lnTo>
                    <a:pt x="389" y="36"/>
                  </a:lnTo>
                  <a:lnTo>
                    <a:pt x="410" y="33"/>
                  </a:lnTo>
                  <a:lnTo>
                    <a:pt x="430" y="30"/>
                  </a:lnTo>
                  <a:lnTo>
                    <a:pt x="446" y="26"/>
                  </a:lnTo>
                  <a:lnTo>
                    <a:pt x="461" y="22"/>
                  </a:lnTo>
                  <a:lnTo>
                    <a:pt x="474" y="19"/>
                  </a:lnTo>
                  <a:lnTo>
                    <a:pt x="484" y="16"/>
                  </a:lnTo>
                  <a:lnTo>
                    <a:pt x="493" y="12"/>
                  </a:lnTo>
                  <a:lnTo>
                    <a:pt x="501" y="9"/>
                  </a:lnTo>
                  <a:lnTo>
                    <a:pt x="510" y="6"/>
                  </a:lnTo>
                  <a:lnTo>
                    <a:pt x="517" y="4"/>
                  </a:lnTo>
                  <a:lnTo>
                    <a:pt x="524" y="3"/>
                  </a:lnTo>
                  <a:lnTo>
                    <a:pt x="531" y="3"/>
                  </a:lnTo>
                  <a:lnTo>
                    <a:pt x="538" y="5"/>
                  </a:lnTo>
                  <a:lnTo>
                    <a:pt x="546" y="9"/>
                  </a:lnTo>
                  <a:lnTo>
                    <a:pt x="552" y="15"/>
                  </a:lnTo>
                  <a:lnTo>
                    <a:pt x="559" y="23"/>
                  </a:lnTo>
                  <a:lnTo>
                    <a:pt x="565" y="32"/>
                  </a:lnTo>
                  <a:lnTo>
                    <a:pt x="569" y="42"/>
                  </a:lnTo>
                  <a:lnTo>
                    <a:pt x="572" y="52"/>
                  </a:lnTo>
                  <a:lnTo>
                    <a:pt x="574" y="61"/>
                  </a:lnTo>
                  <a:lnTo>
                    <a:pt x="576" y="70"/>
                  </a:lnTo>
                  <a:lnTo>
                    <a:pt x="577" y="77"/>
                  </a:lnTo>
                  <a:lnTo>
                    <a:pt x="577" y="81"/>
                  </a:lnTo>
                  <a:lnTo>
                    <a:pt x="577" y="82"/>
                  </a:lnTo>
                  <a:lnTo>
                    <a:pt x="577" y="83"/>
                  </a:lnTo>
                  <a:lnTo>
                    <a:pt x="577" y="86"/>
                  </a:lnTo>
                  <a:lnTo>
                    <a:pt x="577" y="89"/>
                  </a:lnTo>
                  <a:lnTo>
                    <a:pt x="577" y="94"/>
                  </a:lnTo>
                  <a:lnTo>
                    <a:pt x="577" y="99"/>
                  </a:lnTo>
                  <a:lnTo>
                    <a:pt x="575" y="104"/>
                  </a:lnTo>
                  <a:lnTo>
                    <a:pt x="573" y="109"/>
                  </a:lnTo>
                  <a:lnTo>
                    <a:pt x="569" y="115"/>
                  </a:lnTo>
                  <a:lnTo>
                    <a:pt x="564" y="119"/>
                  </a:lnTo>
                  <a:lnTo>
                    <a:pt x="557" y="123"/>
                  </a:lnTo>
                  <a:lnTo>
                    <a:pt x="538" y="130"/>
                  </a:lnTo>
                  <a:lnTo>
                    <a:pt x="520" y="137"/>
                  </a:lnTo>
                  <a:lnTo>
                    <a:pt x="501" y="143"/>
                  </a:lnTo>
                  <a:lnTo>
                    <a:pt x="482" y="148"/>
                  </a:lnTo>
                  <a:lnTo>
                    <a:pt x="462" y="153"/>
                  </a:lnTo>
                  <a:lnTo>
                    <a:pt x="442" y="158"/>
                  </a:lnTo>
                  <a:lnTo>
                    <a:pt x="421" y="161"/>
                  </a:lnTo>
                  <a:lnTo>
                    <a:pt x="398" y="164"/>
                  </a:lnTo>
                  <a:lnTo>
                    <a:pt x="373" y="166"/>
                  </a:lnTo>
                  <a:lnTo>
                    <a:pt x="347" y="168"/>
                  </a:lnTo>
                  <a:lnTo>
                    <a:pt x="319" y="168"/>
                  </a:lnTo>
                  <a:lnTo>
                    <a:pt x="289" y="168"/>
                  </a:lnTo>
                  <a:lnTo>
                    <a:pt x="287" y="168"/>
                  </a:lnTo>
                  <a:lnTo>
                    <a:pt x="282" y="168"/>
                  </a:lnTo>
                  <a:lnTo>
                    <a:pt x="275" y="168"/>
                  </a:lnTo>
                  <a:lnTo>
                    <a:pt x="265" y="168"/>
                  </a:lnTo>
                  <a:lnTo>
                    <a:pt x="252" y="168"/>
                  </a:lnTo>
                  <a:lnTo>
                    <a:pt x="238" y="167"/>
                  </a:lnTo>
                  <a:lnTo>
                    <a:pt x="222" y="166"/>
                  </a:lnTo>
                  <a:lnTo>
                    <a:pt x="204" y="165"/>
                  </a:lnTo>
                  <a:lnTo>
                    <a:pt x="186" y="163"/>
                  </a:lnTo>
                  <a:lnTo>
                    <a:pt x="166" y="161"/>
                  </a:lnTo>
                  <a:lnTo>
                    <a:pt x="146" y="158"/>
                  </a:lnTo>
                  <a:lnTo>
                    <a:pt x="125" y="155"/>
                  </a:lnTo>
                  <a:lnTo>
                    <a:pt x="104" y="151"/>
                  </a:lnTo>
                  <a:lnTo>
                    <a:pt x="84" y="146"/>
                  </a:lnTo>
                  <a:lnTo>
                    <a:pt x="64" y="141"/>
                  </a:lnTo>
                  <a:lnTo>
                    <a:pt x="44" y="135"/>
                  </a:lnTo>
                  <a:lnTo>
                    <a:pt x="26" y="128"/>
                  </a:lnTo>
                  <a:lnTo>
                    <a:pt x="25" y="128"/>
                  </a:lnTo>
                  <a:lnTo>
                    <a:pt x="23" y="126"/>
                  </a:lnTo>
                  <a:lnTo>
                    <a:pt x="20" y="124"/>
                  </a:lnTo>
                  <a:lnTo>
                    <a:pt x="16" y="121"/>
                  </a:lnTo>
                  <a:lnTo>
                    <a:pt x="12" y="117"/>
                  </a:lnTo>
                  <a:lnTo>
                    <a:pt x="8" y="112"/>
                  </a:lnTo>
                  <a:lnTo>
                    <a:pt x="4" y="107"/>
                  </a:lnTo>
                  <a:lnTo>
                    <a:pt x="2" y="100"/>
                  </a:lnTo>
                  <a:lnTo>
                    <a:pt x="0" y="93"/>
                  </a:lnTo>
                  <a:lnTo>
                    <a:pt x="1" y="85"/>
                  </a:lnTo>
                  <a:lnTo>
                    <a:pt x="2" y="76"/>
                  </a:lnTo>
                  <a:lnTo>
                    <a:pt x="25" y="24"/>
                  </a:lnTo>
                  <a:lnTo>
                    <a:pt x="25" y="23"/>
                  </a:lnTo>
                  <a:lnTo>
                    <a:pt x="26" y="21"/>
                  </a:lnTo>
                  <a:lnTo>
                    <a:pt x="28" y="18"/>
                  </a:lnTo>
                  <a:lnTo>
                    <a:pt x="30" y="15"/>
                  </a:lnTo>
                  <a:lnTo>
                    <a:pt x="33" y="11"/>
                  </a:lnTo>
                  <a:lnTo>
                    <a:pt x="37" y="8"/>
                  </a:lnTo>
                  <a:lnTo>
                    <a:pt x="42" y="5"/>
                  </a:lnTo>
                  <a:lnTo>
                    <a:pt x="47" y="2"/>
                  </a:lnTo>
                  <a:lnTo>
                    <a:pt x="53" y="0"/>
                  </a:lnTo>
                  <a:lnTo>
                    <a:pt x="61" y="0"/>
                  </a:lnTo>
                  <a:close/>
                </a:path>
              </a:pathLst>
            </a:custGeom>
            <a:solidFill>
              <a:schemeClr val="tx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Freeform 10"/>
            <p:cNvSpPr>
              <a:spLocks/>
            </p:cNvSpPr>
            <p:nvPr/>
          </p:nvSpPr>
          <p:spPr bwMode="auto">
            <a:xfrm>
              <a:off x="1370013" y="2114550"/>
              <a:ext cx="155575" cy="192088"/>
            </a:xfrm>
            <a:custGeom>
              <a:avLst/>
              <a:gdLst/>
              <a:ahLst/>
              <a:cxnLst>
                <a:cxn ang="0">
                  <a:pos x="36" y="0"/>
                </a:cxn>
                <a:cxn ang="0">
                  <a:pos x="62" y="0"/>
                </a:cxn>
                <a:cxn ang="0">
                  <a:pos x="71"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1"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1" y="1"/>
                  </a:lnTo>
                  <a:lnTo>
                    <a:pt x="80" y="5"/>
                  </a:lnTo>
                  <a:lnTo>
                    <a:pt x="87" y="10"/>
                  </a:lnTo>
                  <a:lnTo>
                    <a:pt x="93" y="18"/>
                  </a:lnTo>
                  <a:lnTo>
                    <a:pt x="96" y="26"/>
                  </a:lnTo>
                  <a:lnTo>
                    <a:pt x="98" y="36"/>
                  </a:lnTo>
                  <a:lnTo>
                    <a:pt x="98" y="85"/>
                  </a:lnTo>
                  <a:lnTo>
                    <a:pt x="96" y="94"/>
                  </a:lnTo>
                  <a:lnTo>
                    <a:pt x="93" y="103"/>
                  </a:lnTo>
                  <a:lnTo>
                    <a:pt x="87" y="110"/>
                  </a:lnTo>
                  <a:lnTo>
                    <a:pt x="80" y="116"/>
                  </a:lnTo>
                  <a:lnTo>
                    <a:pt x="71"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chemeClr val="tx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1"/>
            <p:cNvSpPr>
              <a:spLocks/>
            </p:cNvSpPr>
            <p:nvPr/>
          </p:nvSpPr>
          <p:spPr bwMode="auto">
            <a:xfrm>
              <a:off x="3595688" y="2114550"/>
              <a:ext cx="155575" cy="192088"/>
            </a:xfrm>
            <a:custGeom>
              <a:avLst/>
              <a:gdLst/>
              <a:ahLst/>
              <a:cxnLst>
                <a:cxn ang="0">
                  <a:pos x="36" y="0"/>
                </a:cxn>
                <a:cxn ang="0">
                  <a:pos x="62" y="0"/>
                </a:cxn>
                <a:cxn ang="0">
                  <a:pos x="72"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2"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2" y="1"/>
                  </a:lnTo>
                  <a:lnTo>
                    <a:pt x="80" y="5"/>
                  </a:lnTo>
                  <a:lnTo>
                    <a:pt x="87" y="10"/>
                  </a:lnTo>
                  <a:lnTo>
                    <a:pt x="93" y="18"/>
                  </a:lnTo>
                  <a:lnTo>
                    <a:pt x="96" y="26"/>
                  </a:lnTo>
                  <a:lnTo>
                    <a:pt x="98" y="36"/>
                  </a:lnTo>
                  <a:lnTo>
                    <a:pt x="98" y="85"/>
                  </a:lnTo>
                  <a:lnTo>
                    <a:pt x="96" y="94"/>
                  </a:lnTo>
                  <a:lnTo>
                    <a:pt x="93" y="103"/>
                  </a:lnTo>
                  <a:lnTo>
                    <a:pt x="87" y="110"/>
                  </a:lnTo>
                  <a:lnTo>
                    <a:pt x="80" y="116"/>
                  </a:lnTo>
                  <a:lnTo>
                    <a:pt x="72"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chemeClr val="tx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9"/>
            <p:cNvSpPr>
              <a:spLocks/>
            </p:cNvSpPr>
            <p:nvPr/>
          </p:nvSpPr>
          <p:spPr bwMode="auto">
            <a:xfrm>
              <a:off x="1473200" y="2060575"/>
              <a:ext cx="2174875" cy="300038"/>
            </a:xfrm>
            <a:custGeom>
              <a:avLst/>
              <a:gdLst/>
              <a:ahLst/>
              <a:cxnLst>
                <a:cxn ang="0">
                  <a:pos x="36" y="0"/>
                </a:cxn>
                <a:cxn ang="0">
                  <a:pos x="1334" y="0"/>
                </a:cxn>
                <a:cxn ang="0">
                  <a:pos x="1344" y="1"/>
                </a:cxn>
                <a:cxn ang="0">
                  <a:pos x="1352" y="5"/>
                </a:cxn>
                <a:cxn ang="0">
                  <a:pos x="1359" y="10"/>
                </a:cxn>
                <a:cxn ang="0">
                  <a:pos x="1365" y="18"/>
                </a:cxn>
                <a:cxn ang="0">
                  <a:pos x="1369" y="26"/>
                </a:cxn>
                <a:cxn ang="0">
                  <a:pos x="1370" y="36"/>
                </a:cxn>
                <a:cxn ang="0">
                  <a:pos x="1370" y="153"/>
                </a:cxn>
                <a:cxn ang="0">
                  <a:pos x="1369" y="162"/>
                </a:cxn>
                <a:cxn ang="0">
                  <a:pos x="1365" y="171"/>
                </a:cxn>
                <a:cxn ang="0">
                  <a:pos x="1359" y="178"/>
                </a:cxn>
                <a:cxn ang="0">
                  <a:pos x="1352" y="184"/>
                </a:cxn>
                <a:cxn ang="0">
                  <a:pos x="1344" y="187"/>
                </a:cxn>
                <a:cxn ang="0">
                  <a:pos x="1334" y="189"/>
                </a:cxn>
                <a:cxn ang="0">
                  <a:pos x="36" y="189"/>
                </a:cxn>
                <a:cxn ang="0">
                  <a:pos x="26" y="187"/>
                </a:cxn>
                <a:cxn ang="0">
                  <a:pos x="18" y="184"/>
                </a:cxn>
                <a:cxn ang="0">
                  <a:pos x="10" y="178"/>
                </a:cxn>
                <a:cxn ang="0">
                  <a:pos x="5" y="171"/>
                </a:cxn>
                <a:cxn ang="0">
                  <a:pos x="1" y="162"/>
                </a:cxn>
                <a:cxn ang="0">
                  <a:pos x="0" y="153"/>
                </a:cxn>
                <a:cxn ang="0">
                  <a:pos x="0" y="36"/>
                </a:cxn>
                <a:cxn ang="0">
                  <a:pos x="1" y="26"/>
                </a:cxn>
                <a:cxn ang="0">
                  <a:pos x="5" y="18"/>
                </a:cxn>
                <a:cxn ang="0">
                  <a:pos x="10" y="10"/>
                </a:cxn>
                <a:cxn ang="0">
                  <a:pos x="18" y="5"/>
                </a:cxn>
                <a:cxn ang="0">
                  <a:pos x="26" y="1"/>
                </a:cxn>
                <a:cxn ang="0">
                  <a:pos x="36" y="0"/>
                </a:cxn>
              </a:cxnLst>
              <a:rect l="0" t="0" r="r" b="b"/>
              <a:pathLst>
                <a:path w="1370" h="189">
                  <a:moveTo>
                    <a:pt x="36" y="0"/>
                  </a:moveTo>
                  <a:lnTo>
                    <a:pt x="1334" y="0"/>
                  </a:lnTo>
                  <a:lnTo>
                    <a:pt x="1344" y="1"/>
                  </a:lnTo>
                  <a:lnTo>
                    <a:pt x="1352" y="5"/>
                  </a:lnTo>
                  <a:lnTo>
                    <a:pt x="1359" y="10"/>
                  </a:lnTo>
                  <a:lnTo>
                    <a:pt x="1365" y="18"/>
                  </a:lnTo>
                  <a:lnTo>
                    <a:pt x="1369" y="26"/>
                  </a:lnTo>
                  <a:lnTo>
                    <a:pt x="1370" y="36"/>
                  </a:lnTo>
                  <a:lnTo>
                    <a:pt x="1370" y="153"/>
                  </a:lnTo>
                  <a:lnTo>
                    <a:pt x="1369" y="162"/>
                  </a:lnTo>
                  <a:lnTo>
                    <a:pt x="1365" y="171"/>
                  </a:lnTo>
                  <a:lnTo>
                    <a:pt x="1359" y="178"/>
                  </a:lnTo>
                  <a:lnTo>
                    <a:pt x="1352" y="184"/>
                  </a:lnTo>
                  <a:lnTo>
                    <a:pt x="1344" y="187"/>
                  </a:lnTo>
                  <a:lnTo>
                    <a:pt x="1334" y="189"/>
                  </a:lnTo>
                  <a:lnTo>
                    <a:pt x="36" y="189"/>
                  </a:lnTo>
                  <a:lnTo>
                    <a:pt x="26" y="187"/>
                  </a:lnTo>
                  <a:lnTo>
                    <a:pt x="18" y="184"/>
                  </a:lnTo>
                  <a:lnTo>
                    <a:pt x="10" y="178"/>
                  </a:lnTo>
                  <a:lnTo>
                    <a:pt x="5" y="171"/>
                  </a:lnTo>
                  <a:lnTo>
                    <a:pt x="1" y="162"/>
                  </a:lnTo>
                  <a:lnTo>
                    <a:pt x="0" y="153"/>
                  </a:lnTo>
                  <a:lnTo>
                    <a:pt x="0" y="36"/>
                  </a:lnTo>
                  <a:lnTo>
                    <a:pt x="1" y="26"/>
                  </a:lnTo>
                  <a:lnTo>
                    <a:pt x="5" y="18"/>
                  </a:lnTo>
                  <a:lnTo>
                    <a:pt x="10" y="10"/>
                  </a:lnTo>
                  <a:lnTo>
                    <a:pt x="18" y="5"/>
                  </a:lnTo>
                  <a:lnTo>
                    <a:pt x="26" y="1"/>
                  </a:lnTo>
                  <a:lnTo>
                    <a:pt x="36" y="0"/>
                  </a:lnTo>
                  <a:close/>
                </a:path>
              </a:pathLst>
            </a:custGeom>
            <a:solidFill>
              <a:schemeClr val="tx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8" name="Group 27"/>
          <p:cNvGrpSpPr/>
          <p:nvPr/>
        </p:nvGrpSpPr>
        <p:grpSpPr>
          <a:xfrm>
            <a:off x="-145440" y="537270"/>
            <a:ext cx="9400830" cy="1600439"/>
            <a:chOff x="1323443" y="1676400"/>
            <a:chExt cx="9400830" cy="1600439"/>
          </a:xfrm>
        </p:grpSpPr>
        <p:grpSp>
          <p:nvGrpSpPr>
            <p:cNvPr id="29" name="Group 28"/>
            <p:cNvGrpSpPr/>
            <p:nvPr/>
          </p:nvGrpSpPr>
          <p:grpSpPr>
            <a:xfrm>
              <a:off x="8362073" y="1676400"/>
              <a:ext cx="2362200" cy="1069961"/>
              <a:chOff x="3332873" y="1733490"/>
              <a:chExt cx="2362200" cy="1069961"/>
            </a:xfrm>
          </p:grpSpPr>
          <p:sp>
            <p:nvSpPr>
              <p:cNvPr id="33" name="TextBox 84"/>
              <p:cNvSpPr txBox="1"/>
              <p:nvPr/>
            </p:nvSpPr>
            <p:spPr>
              <a:xfrm flipH="1">
                <a:off x="3332873" y="2157120"/>
                <a:ext cx="2362200" cy="646331"/>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800" kern="0" dirty="0" err="1">
                    <a:solidFill>
                      <a:prstClr val="black">
                        <a:lumMod val="75000"/>
                        <a:lumOff val="25000"/>
                      </a:prstClr>
                    </a:solidFill>
                    <a:latin typeface="Arial" pitchFamily="34" charset="0"/>
                    <a:ea typeface="ByTheButterfly" pitchFamily="2" charset="0"/>
                    <a:cs typeface="Arial" pitchFamily="34" charset="0"/>
                  </a:rPr>
                  <a:t>Birlikte</a:t>
                </a:r>
                <a:r>
                  <a:rPr lang="en-US" sz="1800" kern="0" dirty="0">
                    <a:solidFill>
                      <a:prstClr val="black">
                        <a:lumMod val="75000"/>
                        <a:lumOff val="25000"/>
                      </a:prstClr>
                    </a:solidFill>
                    <a:latin typeface="Arial" pitchFamily="34" charset="0"/>
                    <a:ea typeface="ByTheButterfly" pitchFamily="2" charset="0"/>
                    <a:cs typeface="Arial" pitchFamily="34" charset="0"/>
                  </a:rPr>
                  <a:t> </a:t>
                </a:r>
                <a:r>
                  <a:rPr lang="en-US" sz="1800" kern="0" dirty="0" err="1">
                    <a:solidFill>
                      <a:prstClr val="black">
                        <a:lumMod val="75000"/>
                        <a:lumOff val="25000"/>
                      </a:prstClr>
                    </a:solidFill>
                    <a:latin typeface="Arial" pitchFamily="34" charset="0"/>
                    <a:ea typeface="ByTheButterfly" pitchFamily="2" charset="0"/>
                    <a:cs typeface="Arial" pitchFamily="34" charset="0"/>
                  </a:rPr>
                  <a:t>çalışarak</a:t>
                </a:r>
                <a:r>
                  <a:rPr lang="en-US" sz="1800" kern="0" dirty="0">
                    <a:solidFill>
                      <a:prstClr val="black">
                        <a:lumMod val="75000"/>
                        <a:lumOff val="25000"/>
                      </a:prstClr>
                    </a:solidFill>
                    <a:latin typeface="Arial" pitchFamily="34" charset="0"/>
                    <a:ea typeface="ByTheButterfly" pitchFamily="2" charset="0"/>
                    <a:cs typeface="Arial" pitchFamily="34" charset="0"/>
                  </a:rPr>
                  <a:t> </a:t>
                </a:r>
                <a:r>
                  <a:rPr lang="en-US" sz="1800" kern="0" dirty="0" err="1">
                    <a:solidFill>
                      <a:prstClr val="black">
                        <a:lumMod val="75000"/>
                        <a:lumOff val="25000"/>
                      </a:prstClr>
                    </a:solidFill>
                    <a:latin typeface="Arial" pitchFamily="34" charset="0"/>
                    <a:ea typeface="ByTheButterfly" pitchFamily="2" charset="0"/>
                    <a:cs typeface="Arial" pitchFamily="34" charset="0"/>
                  </a:rPr>
                  <a:t>tasarlama</a:t>
                </a:r>
                <a:r>
                  <a:rPr lang="en-US" sz="1800" kern="0" dirty="0">
                    <a:solidFill>
                      <a:prstClr val="black">
                        <a:lumMod val="75000"/>
                        <a:lumOff val="25000"/>
                      </a:prstClr>
                    </a:solidFill>
                    <a:latin typeface="Arial" pitchFamily="34" charset="0"/>
                    <a:ea typeface="ByTheButterfly" pitchFamily="2" charset="0"/>
                    <a:cs typeface="Arial" pitchFamily="34" charset="0"/>
                  </a:rPr>
                  <a:t>, </a:t>
                </a:r>
                <a:r>
                  <a:rPr lang="en-US" sz="1800" kern="0" dirty="0" err="1">
                    <a:solidFill>
                      <a:prstClr val="black">
                        <a:lumMod val="75000"/>
                        <a:lumOff val="25000"/>
                      </a:prstClr>
                    </a:solidFill>
                    <a:latin typeface="Arial" pitchFamily="34" charset="0"/>
                    <a:ea typeface="ByTheButterfly" pitchFamily="2" charset="0"/>
                    <a:cs typeface="Arial" pitchFamily="34" charset="0"/>
                  </a:rPr>
                  <a:t>geliştirme</a:t>
                </a:r>
                <a:endParaRPr lang="en-US" sz="1800" dirty="0">
                  <a:solidFill>
                    <a:prstClr val="black">
                      <a:lumMod val="75000"/>
                      <a:lumOff val="25000"/>
                    </a:prstClr>
                  </a:solidFill>
                  <a:latin typeface="Arial" pitchFamily="34" charset="0"/>
                  <a:ea typeface="ByTheButterfly" pitchFamily="2" charset="0"/>
                  <a:cs typeface="Arial" pitchFamily="34" charset="0"/>
                </a:endParaRPr>
              </a:p>
            </p:txBody>
          </p:sp>
          <p:sp>
            <p:nvSpPr>
              <p:cNvPr id="34" name="TextBox 33"/>
              <p:cNvSpPr txBox="1"/>
              <p:nvPr/>
            </p:nvSpPr>
            <p:spPr>
              <a:xfrm>
                <a:off x="3579812" y="1733490"/>
                <a:ext cx="1738452" cy="400110"/>
              </a:xfrm>
              <a:prstGeom prst="rect">
                <a:avLst/>
              </a:prstGeom>
              <a:noFill/>
            </p:spPr>
            <p:txBody>
              <a:bodyPr wrap="none" rtlCol="0">
                <a:spAutoFit/>
              </a:bodyPr>
              <a:lstStyle/>
              <a:p>
                <a:r>
                  <a:rPr lang="en-US" sz="2000" b="1" dirty="0" err="1">
                    <a:solidFill>
                      <a:prstClr val="black"/>
                    </a:solidFill>
                    <a:latin typeface="Arial" pitchFamily="34" charset="0"/>
                    <a:cs typeface="Arial" pitchFamily="34" charset="0"/>
                  </a:rPr>
                  <a:t>Ders</a:t>
                </a:r>
                <a:r>
                  <a:rPr lang="en-US" sz="2000" b="1" dirty="0">
                    <a:solidFill>
                      <a:prstClr val="black"/>
                    </a:solidFill>
                    <a:latin typeface="Arial" pitchFamily="34" charset="0"/>
                    <a:cs typeface="Arial" pitchFamily="34" charset="0"/>
                  </a:rPr>
                  <a:t> </a:t>
                </a:r>
                <a:r>
                  <a:rPr lang="en-US" sz="2000" b="1" dirty="0" err="1">
                    <a:solidFill>
                      <a:prstClr val="black"/>
                    </a:solidFill>
                    <a:latin typeface="Arial" pitchFamily="34" charset="0"/>
                    <a:cs typeface="Arial" pitchFamily="34" charset="0"/>
                  </a:rPr>
                  <a:t>planları</a:t>
                </a:r>
                <a:endParaRPr lang="en-US" sz="2000" b="1" dirty="0">
                  <a:solidFill>
                    <a:prstClr val="black"/>
                  </a:solidFill>
                  <a:latin typeface="Arial" pitchFamily="34" charset="0"/>
                  <a:cs typeface="Arial" pitchFamily="34" charset="0"/>
                </a:endParaRPr>
              </a:p>
            </p:txBody>
          </p:sp>
        </p:grpSp>
        <p:grpSp>
          <p:nvGrpSpPr>
            <p:cNvPr id="30" name="Group 29"/>
            <p:cNvGrpSpPr/>
            <p:nvPr/>
          </p:nvGrpSpPr>
          <p:grpSpPr>
            <a:xfrm flipH="1">
              <a:off x="1323443" y="1676400"/>
              <a:ext cx="2362200" cy="1600439"/>
              <a:chOff x="3473981" y="1733490"/>
              <a:chExt cx="2362200" cy="1600439"/>
            </a:xfrm>
          </p:grpSpPr>
          <p:sp>
            <p:nvSpPr>
              <p:cNvPr id="31" name="TextBox 84"/>
              <p:cNvSpPr txBox="1"/>
              <p:nvPr/>
            </p:nvSpPr>
            <p:spPr>
              <a:xfrm flipH="1">
                <a:off x="3473981" y="2687598"/>
                <a:ext cx="2362200" cy="646331"/>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a:r>
                  <a:rPr lang="en-US" sz="1800" kern="0" dirty="0" err="1">
                    <a:solidFill>
                      <a:prstClr val="black">
                        <a:lumMod val="75000"/>
                        <a:lumOff val="25000"/>
                      </a:prstClr>
                    </a:solidFill>
                    <a:latin typeface="Arial" pitchFamily="34" charset="0"/>
                    <a:ea typeface="ByTheButterfly" pitchFamily="2" charset="0"/>
                    <a:cs typeface="Arial" pitchFamily="34" charset="0"/>
                  </a:rPr>
                  <a:t>Deneyimleyerek</a:t>
                </a:r>
                <a:r>
                  <a:rPr lang="en-US" sz="1800" kern="0" dirty="0">
                    <a:solidFill>
                      <a:prstClr val="black">
                        <a:lumMod val="75000"/>
                        <a:lumOff val="25000"/>
                      </a:prstClr>
                    </a:solidFill>
                    <a:latin typeface="Arial" pitchFamily="34" charset="0"/>
                    <a:ea typeface="ByTheButterfly" pitchFamily="2" charset="0"/>
                    <a:cs typeface="Arial" pitchFamily="34" charset="0"/>
                  </a:rPr>
                  <a:t> </a:t>
                </a:r>
                <a:r>
                  <a:rPr lang="en-US" sz="1800" kern="0" dirty="0" err="1">
                    <a:solidFill>
                      <a:prstClr val="black">
                        <a:lumMod val="75000"/>
                        <a:lumOff val="25000"/>
                      </a:prstClr>
                    </a:solidFill>
                    <a:latin typeface="Arial" pitchFamily="34" charset="0"/>
                    <a:ea typeface="ByTheButterfly" pitchFamily="2" charset="0"/>
                    <a:cs typeface="Arial" pitchFamily="34" charset="0"/>
                  </a:rPr>
                  <a:t>öğrenme</a:t>
                </a:r>
                <a:endParaRPr lang="en-US" sz="1800" dirty="0">
                  <a:solidFill>
                    <a:prstClr val="black">
                      <a:lumMod val="75000"/>
                      <a:lumOff val="25000"/>
                    </a:prstClr>
                  </a:solidFill>
                  <a:latin typeface="Arial" pitchFamily="34" charset="0"/>
                  <a:ea typeface="ByTheButterfly" pitchFamily="2" charset="0"/>
                  <a:cs typeface="Arial" pitchFamily="34" charset="0"/>
                </a:endParaRPr>
              </a:p>
            </p:txBody>
          </p:sp>
          <p:sp>
            <p:nvSpPr>
              <p:cNvPr id="32" name="TextBox 31"/>
              <p:cNvSpPr txBox="1"/>
              <p:nvPr/>
            </p:nvSpPr>
            <p:spPr>
              <a:xfrm>
                <a:off x="3579812" y="1733490"/>
                <a:ext cx="2023611" cy="707886"/>
              </a:xfrm>
              <a:prstGeom prst="rect">
                <a:avLst/>
              </a:prstGeom>
              <a:noFill/>
            </p:spPr>
            <p:txBody>
              <a:bodyPr wrap="none" rtlCol="0">
                <a:spAutoFit/>
              </a:bodyPr>
              <a:lstStyle/>
              <a:p>
                <a:pPr algn="r"/>
                <a:r>
                  <a:rPr lang="en-US" sz="2000" b="1" dirty="0" err="1">
                    <a:solidFill>
                      <a:prstClr val="black"/>
                    </a:solidFill>
                    <a:latin typeface="Arial" pitchFamily="34" charset="0"/>
                    <a:cs typeface="Arial" pitchFamily="34" charset="0"/>
                  </a:rPr>
                  <a:t>Disiplinlerarası</a:t>
                </a:r>
                <a:br>
                  <a:rPr lang="en-US" sz="2000" b="1" dirty="0">
                    <a:solidFill>
                      <a:prstClr val="black"/>
                    </a:solidFill>
                    <a:latin typeface="Arial" pitchFamily="34" charset="0"/>
                    <a:cs typeface="Arial" pitchFamily="34" charset="0"/>
                  </a:rPr>
                </a:br>
                <a:r>
                  <a:rPr lang="en-US" sz="2000" b="1" dirty="0" err="1">
                    <a:solidFill>
                      <a:prstClr val="black"/>
                    </a:solidFill>
                    <a:latin typeface="Arial" pitchFamily="34" charset="0"/>
                    <a:cs typeface="Arial" pitchFamily="34" charset="0"/>
                  </a:rPr>
                  <a:t>Yaklaşım</a:t>
                </a:r>
                <a:endParaRPr lang="en-US" sz="2000" b="1" dirty="0">
                  <a:solidFill>
                    <a:prstClr val="black"/>
                  </a:solidFill>
                  <a:latin typeface="Arial" pitchFamily="34" charset="0"/>
                  <a:cs typeface="Arial" pitchFamily="34" charset="0"/>
                </a:endParaRPr>
              </a:p>
            </p:txBody>
          </p:sp>
        </p:grpSp>
      </p:grpSp>
      <p:grpSp>
        <p:nvGrpSpPr>
          <p:cNvPr id="35" name="Group 34"/>
          <p:cNvGrpSpPr/>
          <p:nvPr/>
        </p:nvGrpSpPr>
        <p:grpSpPr>
          <a:xfrm>
            <a:off x="2720529" y="4071373"/>
            <a:ext cx="3948800" cy="769442"/>
            <a:chOff x="1688412" y="4648200"/>
            <a:chExt cx="3948800" cy="769442"/>
          </a:xfrm>
        </p:grpSpPr>
        <p:sp>
          <p:nvSpPr>
            <p:cNvPr id="36" name="TextBox 84"/>
            <p:cNvSpPr txBox="1"/>
            <p:nvPr/>
          </p:nvSpPr>
          <p:spPr>
            <a:xfrm>
              <a:off x="1688412" y="5048310"/>
              <a:ext cx="3948800" cy="369332"/>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1800" kern="0" dirty="0" err="1">
                  <a:solidFill>
                    <a:prstClr val="black">
                      <a:lumMod val="75000"/>
                      <a:lumOff val="25000"/>
                    </a:prstClr>
                  </a:solidFill>
                  <a:latin typeface="Arial" pitchFamily="34" charset="0"/>
                  <a:ea typeface="ByTheButterfly" pitchFamily="2" charset="0"/>
                  <a:cs typeface="Arial" pitchFamily="34" charset="0"/>
                </a:rPr>
                <a:t>Öğretim</a:t>
              </a:r>
              <a:r>
                <a:rPr lang="en-US" sz="1800" kern="0" dirty="0">
                  <a:solidFill>
                    <a:prstClr val="black">
                      <a:lumMod val="75000"/>
                      <a:lumOff val="25000"/>
                    </a:prstClr>
                  </a:solidFill>
                  <a:latin typeface="Arial" pitchFamily="34" charset="0"/>
                  <a:ea typeface="ByTheButterfly" pitchFamily="2" charset="0"/>
                  <a:cs typeface="Arial" pitchFamily="34" charset="0"/>
                </a:rPr>
                <a:t> </a:t>
              </a:r>
              <a:r>
                <a:rPr lang="en-US" sz="1800" kern="0" dirty="0" err="1">
                  <a:solidFill>
                    <a:prstClr val="black">
                      <a:lumMod val="75000"/>
                      <a:lumOff val="25000"/>
                    </a:prstClr>
                  </a:solidFill>
                  <a:latin typeface="Arial" pitchFamily="34" charset="0"/>
                  <a:ea typeface="ByTheButterfly" pitchFamily="2" charset="0"/>
                  <a:cs typeface="Arial" pitchFamily="34" charset="0"/>
                </a:rPr>
                <a:t>programı</a:t>
              </a:r>
              <a:r>
                <a:rPr lang="en-US" sz="1800" kern="0" dirty="0">
                  <a:solidFill>
                    <a:prstClr val="black">
                      <a:lumMod val="75000"/>
                      <a:lumOff val="25000"/>
                    </a:prstClr>
                  </a:solidFill>
                  <a:latin typeface="Arial" pitchFamily="34" charset="0"/>
                  <a:ea typeface="ByTheButterfly" pitchFamily="2" charset="0"/>
                  <a:cs typeface="Arial" pitchFamily="34" charset="0"/>
                </a:rPr>
                <a:t> </a:t>
              </a:r>
              <a:r>
                <a:rPr lang="en-US" sz="1800" kern="0" dirty="0" err="1">
                  <a:solidFill>
                    <a:prstClr val="black">
                      <a:lumMod val="75000"/>
                      <a:lumOff val="25000"/>
                    </a:prstClr>
                  </a:solidFill>
                  <a:latin typeface="Arial" pitchFamily="34" charset="0"/>
                  <a:ea typeface="ByTheButterfly" pitchFamily="2" charset="0"/>
                  <a:cs typeface="Arial" pitchFamily="34" charset="0"/>
                </a:rPr>
                <a:t>ve</a:t>
              </a:r>
              <a:r>
                <a:rPr lang="en-US" sz="1800" kern="0" dirty="0">
                  <a:solidFill>
                    <a:prstClr val="black">
                      <a:lumMod val="75000"/>
                      <a:lumOff val="25000"/>
                    </a:prstClr>
                  </a:solidFill>
                  <a:latin typeface="Arial" pitchFamily="34" charset="0"/>
                  <a:ea typeface="ByTheButterfly" pitchFamily="2" charset="0"/>
                  <a:cs typeface="Arial" pitchFamily="34" charset="0"/>
                </a:rPr>
                <a:t> </a:t>
              </a:r>
              <a:r>
                <a:rPr lang="en-US" sz="1800" kern="0" dirty="0" err="1">
                  <a:solidFill>
                    <a:prstClr val="black">
                      <a:lumMod val="75000"/>
                      <a:lumOff val="25000"/>
                    </a:prstClr>
                  </a:solidFill>
                  <a:latin typeface="Arial" pitchFamily="34" charset="0"/>
                  <a:ea typeface="ByTheButterfly" pitchFamily="2" charset="0"/>
                  <a:cs typeface="Arial" pitchFamily="34" charset="0"/>
                </a:rPr>
                <a:t>Ar</a:t>
              </a:r>
              <a:r>
                <a:rPr lang="en-US" sz="1800" kern="0" dirty="0">
                  <a:solidFill>
                    <a:prstClr val="black">
                      <a:lumMod val="75000"/>
                      <a:lumOff val="25000"/>
                    </a:prstClr>
                  </a:solidFill>
                  <a:latin typeface="Arial" pitchFamily="34" charset="0"/>
                  <a:ea typeface="ByTheButterfly" pitchFamily="2" charset="0"/>
                  <a:cs typeface="Arial" pitchFamily="34" charset="0"/>
                </a:rPr>
                <a:t>-GE </a:t>
              </a:r>
              <a:r>
                <a:rPr lang="en-US" sz="1800" kern="0" dirty="0" err="1">
                  <a:solidFill>
                    <a:prstClr val="black">
                      <a:lumMod val="75000"/>
                      <a:lumOff val="25000"/>
                    </a:prstClr>
                  </a:solidFill>
                  <a:latin typeface="Arial" pitchFamily="34" charset="0"/>
                  <a:ea typeface="ByTheButterfly" pitchFamily="2" charset="0"/>
                  <a:cs typeface="Arial" pitchFamily="34" charset="0"/>
                </a:rPr>
                <a:t>süreci</a:t>
              </a:r>
              <a:endParaRPr lang="en-US" sz="1800" dirty="0">
                <a:solidFill>
                  <a:prstClr val="black">
                    <a:lumMod val="75000"/>
                    <a:lumOff val="25000"/>
                  </a:prstClr>
                </a:solidFill>
                <a:latin typeface="Arial" pitchFamily="34" charset="0"/>
                <a:ea typeface="ByTheButterfly" pitchFamily="2" charset="0"/>
                <a:cs typeface="Arial" pitchFamily="34" charset="0"/>
              </a:endParaRPr>
            </a:p>
          </p:txBody>
        </p:sp>
        <p:sp>
          <p:nvSpPr>
            <p:cNvPr id="37" name="TextBox 36"/>
            <p:cNvSpPr txBox="1"/>
            <p:nvPr/>
          </p:nvSpPr>
          <p:spPr>
            <a:xfrm flipH="1">
              <a:off x="2256217" y="4648200"/>
              <a:ext cx="2175395" cy="400110"/>
            </a:xfrm>
            <a:prstGeom prst="rect">
              <a:avLst/>
            </a:prstGeom>
            <a:noFill/>
          </p:spPr>
          <p:txBody>
            <a:bodyPr wrap="none" rtlCol="0">
              <a:spAutoFit/>
            </a:bodyPr>
            <a:lstStyle/>
            <a:p>
              <a:pPr algn="r"/>
              <a:r>
                <a:rPr lang="en-US" sz="2000" b="1" dirty="0">
                  <a:solidFill>
                    <a:prstClr val="black"/>
                  </a:solidFill>
                  <a:latin typeface="Arial" pitchFamily="34" charset="0"/>
                  <a:cs typeface="Arial" pitchFamily="34" charset="0"/>
                </a:rPr>
                <a:t>Program </a:t>
              </a:r>
              <a:r>
                <a:rPr lang="en-US" sz="2000" b="1" dirty="0" err="1">
                  <a:solidFill>
                    <a:prstClr val="black"/>
                  </a:solidFill>
                  <a:latin typeface="Arial" pitchFamily="34" charset="0"/>
                  <a:cs typeface="Arial" pitchFamily="34" charset="0"/>
                </a:rPr>
                <a:t>Taslağı</a:t>
              </a:r>
              <a:endParaRPr lang="en-US" sz="2000" b="1" dirty="0">
                <a:solidFill>
                  <a:prstClr val="black"/>
                </a:solidFill>
                <a:latin typeface="Arial" pitchFamily="34" charset="0"/>
                <a:cs typeface="Arial" pitchFamily="34" charset="0"/>
              </a:endParaRPr>
            </a:p>
          </p:txBody>
        </p:sp>
      </p:grpSp>
    </p:spTree>
    <p:extLst>
      <p:ext uri="{BB962C8B-B14F-4D97-AF65-F5344CB8AC3E}">
        <p14:creationId xmlns:p14="http://schemas.microsoft.com/office/powerpoint/2010/main" val="911243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755B7117-A602-C714-FE2B-F88745B21857}"/>
              </a:ext>
            </a:extLst>
          </p:cNvPr>
          <p:cNvSpPr>
            <a:spLocks noGrp="1"/>
          </p:cNvSpPr>
          <p:nvPr>
            <p:ph type="body" sz="half" idx="2"/>
          </p:nvPr>
        </p:nvSpPr>
        <p:spPr>
          <a:xfrm>
            <a:off x="419102" y="3714751"/>
            <a:ext cx="2472017" cy="934571"/>
          </a:xfrm>
        </p:spPr>
        <p:txBody>
          <a:bodyPr/>
          <a:lstStyle/>
          <a:p>
            <a:endParaRPr lang="en-US"/>
          </a:p>
        </p:txBody>
      </p:sp>
      <p:sp>
        <p:nvSpPr>
          <p:cNvPr id="2" name="Title 1">
            <a:extLst>
              <a:ext uri="{FF2B5EF4-FFF2-40B4-BE49-F238E27FC236}">
                <a16:creationId xmlns:a16="http://schemas.microsoft.com/office/drawing/2014/main" id="{C69A2A6E-961D-492C-B713-DE1672534F25}"/>
              </a:ext>
            </a:extLst>
          </p:cNvPr>
          <p:cNvSpPr>
            <a:spLocks noGrp="1"/>
          </p:cNvSpPr>
          <p:nvPr>
            <p:ph type="title"/>
          </p:nvPr>
        </p:nvSpPr>
        <p:spPr>
          <a:xfrm>
            <a:off x="410765" y="3314700"/>
            <a:ext cx="2475395" cy="383241"/>
          </a:xfrm>
        </p:spPr>
        <p:txBody>
          <a:bodyPr anchor="b">
            <a:normAutofit/>
          </a:bodyPr>
          <a:lstStyle/>
          <a:p>
            <a:pPr>
              <a:lnSpc>
                <a:spcPct val="90000"/>
              </a:lnSpc>
            </a:pPr>
            <a:r>
              <a:rPr lang="en-TR" dirty="0"/>
              <a:t>Çalıştay Süreci</a:t>
            </a:r>
            <a:endParaRPr lang="en-TR"/>
          </a:p>
        </p:txBody>
      </p:sp>
      <p:pic>
        <p:nvPicPr>
          <p:cNvPr id="6" name="Picture Placeholder 5" descr="A person speaking into a microphone&#10;&#10;Description automatically generated">
            <a:extLst>
              <a:ext uri="{FF2B5EF4-FFF2-40B4-BE49-F238E27FC236}">
                <a16:creationId xmlns:a16="http://schemas.microsoft.com/office/drawing/2014/main" id="{BD3FAEA0-0A4D-33A3-9FD7-20918F1C154D}"/>
              </a:ext>
            </a:extLst>
          </p:cNvPr>
          <p:cNvPicPr>
            <a:picLocks noGrp="1" noChangeAspect="1"/>
          </p:cNvPicPr>
          <p:nvPr>
            <p:ph type="pic" sz="quarter" idx="13"/>
          </p:nvPr>
        </p:nvPicPr>
        <p:blipFill>
          <a:blip r:embed="rId2"/>
          <a:srcRect l="7871" r="7871"/>
          <a:stretch>
            <a:fillRect/>
          </a:stretch>
        </p:blipFill>
        <p:spPr>
          <a:xfrm>
            <a:off x="284163" y="446088"/>
            <a:ext cx="2743200" cy="2755900"/>
          </a:xfrm>
        </p:spPr>
      </p:pic>
      <p:graphicFrame>
        <p:nvGraphicFramePr>
          <p:cNvPr id="5" name="Content Placeholder 2">
            <a:extLst>
              <a:ext uri="{FF2B5EF4-FFF2-40B4-BE49-F238E27FC236}">
                <a16:creationId xmlns:a16="http://schemas.microsoft.com/office/drawing/2014/main" id="{1C570093-A134-F4B9-05E8-FA0B9801755D}"/>
              </a:ext>
            </a:extLst>
          </p:cNvPr>
          <p:cNvGraphicFramePr>
            <a:graphicFrameLocks noGrp="1"/>
          </p:cNvGraphicFramePr>
          <p:nvPr>
            <p:ph idx="1"/>
            <p:extLst>
              <p:ext uri="{D42A27DB-BD31-4B8C-83A1-F6EECF244321}">
                <p14:modId xmlns:p14="http://schemas.microsoft.com/office/powerpoint/2010/main" val="2533794098"/>
              </p:ext>
            </p:extLst>
          </p:nvPr>
        </p:nvGraphicFramePr>
        <p:xfrm>
          <a:off x="3657601" y="685801"/>
          <a:ext cx="5195047" cy="3908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4708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88" y="0"/>
            <a:ext cx="9142412" cy="5143500"/>
            <a:chOff x="0" y="1371600"/>
            <a:chExt cx="8661400" cy="5527676"/>
          </a:xfrm>
        </p:grpSpPr>
        <p:sp>
          <p:nvSpPr>
            <p:cNvPr id="7" name="Freeform 5"/>
            <p:cNvSpPr>
              <a:spLocks/>
            </p:cNvSpPr>
            <p:nvPr/>
          </p:nvSpPr>
          <p:spPr bwMode="auto">
            <a:xfrm>
              <a:off x="0" y="1371600"/>
              <a:ext cx="8661400" cy="5527675"/>
            </a:xfrm>
            <a:custGeom>
              <a:avLst/>
              <a:gdLst>
                <a:gd name="T0" fmla="*/ 3413 w 3414"/>
                <a:gd name="T1" fmla="*/ 2170 h 2178"/>
                <a:gd name="T2" fmla="*/ 1832 w 3414"/>
                <a:gd name="T3" fmla="*/ 1121 h 2178"/>
                <a:gd name="T4" fmla="*/ 1340 w 3414"/>
                <a:gd name="T5" fmla="*/ 1124 h 2178"/>
                <a:gd name="T6" fmla="*/ 746 w 3414"/>
                <a:gd name="T7" fmla="*/ 1045 h 2178"/>
                <a:gd name="T8" fmla="*/ 708 w 3414"/>
                <a:gd name="T9" fmla="*/ 983 h 2178"/>
                <a:gd name="T10" fmla="*/ 722 w 3414"/>
                <a:gd name="T11" fmla="*/ 913 h 2178"/>
                <a:gd name="T12" fmla="*/ 765 w 3414"/>
                <a:gd name="T13" fmla="*/ 873 h 2178"/>
                <a:gd name="T14" fmla="*/ 833 w 3414"/>
                <a:gd name="T15" fmla="*/ 837 h 2178"/>
                <a:gd name="T16" fmla="*/ 1150 w 3414"/>
                <a:gd name="T17" fmla="*/ 745 h 2178"/>
                <a:gd name="T18" fmla="*/ 1521 w 3414"/>
                <a:gd name="T19" fmla="*/ 516 h 2178"/>
                <a:gd name="T20" fmla="*/ 1494 w 3414"/>
                <a:gd name="T21" fmla="*/ 320 h 2178"/>
                <a:gd name="T22" fmla="*/ 1110 w 3414"/>
                <a:gd name="T23" fmla="*/ 129 h 2178"/>
                <a:gd name="T24" fmla="*/ 597 w 3414"/>
                <a:gd name="T25" fmla="*/ 43 h 2178"/>
                <a:gd name="T26" fmla="*/ 0 w 3414"/>
                <a:gd name="T27" fmla="*/ 0 h 2178"/>
                <a:gd name="T28" fmla="*/ 0 w 3414"/>
                <a:gd name="T29" fmla="*/ 209 h 2178"/>
                <a:gd name="T30" fmla="*/ 207 w 3414"/>
                <a:gd name="T31" fmla="*/ 220 h 2178"/>
                <a:gd name="T32" fmla="*/ 292 w 3414"/>
                <a:gd name="T33" fmla="*/ 226 h 2178"/>
                <a:gd name="T34" fmla="*/ 567 w 3414"/>
                <a:gd name="T35" fmla="*/ 241 h 2178"/>
                <a:gd name="T36" fmla="*/ 684 w 3414"/>
                <a:gd name="T37" fmla="*/ 249 h 2178"/>
                <a:gd name="T38" fmla="*/ 1013 w 3414"/>
                <a:gd name="T39" fmla="*/ 394 h 2178"/>
                <a:gd name="T40" fmla="*/ 904 w 3414"/>
                <a:gd name="T41" fmla="*/ 523 h 2178"/>
                <a:gd name="T42" fmla="*/ 817 w 3414"/>
                <a:gd name="T43" fmla="*/ 554 h 2178"/>
                <a:gd name="T44" fmla="*/ 117 w 3414"/>
                <a:gd name="T45" fmla="*/ 858 h 2178"/>
                <a:gd name="T46" fmla="*/ 72 w 3414"/>
                <a:gd name="T47" fmla="*/ 920 h 2178"/>
                <a:gd name="T48" fmla="*/ 47 w 3414"/>
                <a:gd name="T49" fmla="*/ 990 h 2178"/>
                <a:gd name="T50" fmla="*/ 52 w 3414"/>
                <a:gd name="T51" fmla="*/ 1121 h 2178"/>
                <a:gd name="T52" fmla="*/ 849 w 3414"/>
                <a:gd name="T53" fmla="*/ 1485 h 2178"/>
                <a:gd name="T54" fmla="*/ 1613 w 3414"/>
                <a:gd name="T55" fmla="*/ 1541 h 2178"/>
                <a:gd name="T56" fmla="*/ 2144 w 3414"/>
                <a:gd name="T57" fmla="*/ 1848 h 2178"/>
                <a:gd name="T58" fmla="*/ 2125 w 3414"/>
                <a:gd name="T59" fmla="*/ 2178 h 2178"/>
                <a:gd name="T60" fmla="*/ 3414 w 3414"/>
                <a:gd name="T61" fmla="*/ 2178 h 2178"/>
                <a:gd name="T62" fmla="*/ 3413 w 3414"/>
                <a:gd name="T63" fmla="*/ 217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4" h="2178">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6"/>
            <p:cNvSpPr>
              <a:spLocks/>
            </p:cNvSpPr>
            <p:nvPr/>
          </p:nvSpPr>
          <p:spPr bwMode="auto">
            <a:xfrm>
              <a:off x="0" y="1452563"/>
              <a:ext cx="8556625" cy="5446713"/>
            </a:xfrm>
            <a:custGeom>
              <a:avLst/>
              <a:gdLst>
                <a:gd name="T0" fmla="*/ 3261 w 3373"/>
                <a:gd name="T1" fmla="*/ 1875 h 2146"/>
                <a:gd name="T2" fmla="*/ 3165 w 3373"/>
                <a:gd name="T3" fmla="*/ 1736 h 2146"/>
                <a:gd name="T4" fmla="*/ 3059 w 3373"/>
                <a:gd name="T5" fmla="*/ 1619 h 2146"/>
                <a:gd name="T6" fmla="*/ 2870 w 3373"/>
                <a:gd name="T7" fmla="*/ 1463 h 2146"/>
                <a:gd name="T8" fmla="*/ 2702 w 3373"/>
                <a:gd name="T9" fmla="*/ 1359 h 2146"/>
                <a:gd name="T10" fmla="*/ 2492 w 3373"/>
                <a:gd name="T11" fmla="*/ 1263 h 2146"/>
                <a:gd name="T12" fmla="*/ 2259 w 3373"/>
                <a:gd name="T13" fmla="*/ 1189 h 2146"/>
                <a:gd name="T14" fmla="*/ 2044 w 3373"/>
                <a:gd name="T15" fmla="*/ 1145 h 2146"/>
                <a:gd name="T16" fmla="*/ 1824 w 3373"/>
                <a:gd name="T17" fmla="*/ 1123 h 2146"/>
                <a:gd name="T18" fmla="*/ 1631 w 3373"/>
                <a:gd name="T19" fmla="*/ 1121 h 2146"/>
                <a:gd name="T20" fmla="*/ 1404 w 3373"/>
                <a:gd name="T21" fmla="*/ 1125 h 2146"/>
                <a:gd name="T22" fmla="*/ 1340 w 3373"/>
                <a:gd name="T23" fmla="*/ 1126 h 2146"/>
                <a:gd name="T24" fmla="*/ 1141 w 3373"/>
                <a:gd name="T25" fmla="*/ 1126 h 2146"/>
                <a:gd name="T26" fmla="*/ 924 w 3373"/>
                <a:gd name="T27" fmla="*/ 1113 h 2146"/>
                <a:gd name="T28" fmla="*/ 743 w 3373"/>
                <a:gd name="T29" fmla="*/ 1060 h 2146"/>
                <a:gd name="T30" fmla="*/ 709 w 3373"/>
                <a:gd name="T31" fmla="*/ 1036 h 2146"/>
                <a:gd name="T32" fmla="*/ 675 w 3373"/>
                <a:gd name="T33" fmla="*/ 884 h 2146"/>
                <a:gd name="T34" fmla="*/ 779 w 3373"/>
                <a:gd name="T35" fmla="*/ 792 h 2146"/>
                <a:gd name="T36" fmla="*/ 990 w 3373"/>
                <a:gd name="T37" fmla="*/ 718 h 2146"/>
                <a:gd name="T38" fmla="*/ 1196 w 3373"/>
                <a:gd name="T39" fmla="*/ 666 h 2146"/>
                <a:gd name="T40" fmla="*/ 1397 w 3373"/>
                <a:gd name="T41" fmla="*/ 576 h 2146"/>
                <a:gd name="T42" fmla="*/ 1482 w 3373"/>
                <a:gd name="T43" fmla="*/ 469 h 2146"/>
                <a:gd name="T44" fmla="*/ 1420 w 3373"/>
                <a:gd name="T45" fmla="*/ 262 h 2146"/>
                <a:gd name="T46" fmla="*/ 1275 w 3373"/>
                <a:gd name="T47" fmla="*/ 173 h 2146"/>
                <a:gd name="T48" fmla="*/ 1094 w 3373"/>
                <a:gd name="T49" fmla="*/ 119 h 2146"/>
                <a:gd name="T50" fmla="*/ 1008 w 3373"/>
                <a:gd name="T51" fmla="*/ 98 h 2146"/>
                <a:gd name="T52" fmla="*/ 848 w 3373"/>
                <a:gd name="T53" fmla="*/ 72 h 2146"/>
                <a:gd name="T54" fmla="*/ 629 w 3373"/>
                <a:gd name="T55" fmla="*/ 45 h 2146"/>
                <a:gd name="T56" fmla="*/ 409 w 3373"/>
                <a:gd name="T57" fmla="*/ 20 h 2146"/>
                <a:gd name="T58" fmla="*/ 188 w 3373"/>
                <a:gd name="T59" fmla="*/ 3 h 2146"/>
                <a:gd name="T60" fmla="*/ 45 w 3373"/>
                <a:gd name="T61" fmla="*/ 0 h 2146"/>
                <a:gd name="T62" fmla="*/ 62 w 3373"/>
                <a:gd name="T63" fmla="*/ 9 h 2146"/>
                <a:gd name="T64" fmla="*/ 222 w 3373"/>
                <a:gd name="T65" fmla="*/ 14 h 2146"/>
                <a:gd name="T66" fmla="*/ 443 w 3373"/>
                <a:gd name="T67" fmla="*/ 33 h 2146"/>
                <a:gd name="T68" fmla="*/ 663 w 3373"/>
                <a:gd name="T69" fmla="*/ 58 h 2146"/>
                <a:gd name="T70" fmla="*/ 881 w 3373"/>
                <a:gd name="T71" fmla="*/ 87 h 2146"/>
                <a:gd name="T72" fmla="*/ 1024 w 3373"/>
                <a:gd name="T73" fmla="*/ 111 h 2146"/>
                <a:gd name="T74" fmla="*/ 1127 w 3373"/>
                <a:gd name="T75" fmla="*/ 138 h 2146"/>
                <a:gd name="T76" fmla="*/ 1306 w 3373"/>
                <a:gd name="T77" fmla="*/ 198 h 2146"/>
                <a:gd name="T78" fmla="*/ 1462 w 3373"/>
                <a:gd name="T79" fmla="*/ 335 h 2146"/>
                <a:gd name="T80" fmla="*/ 1456 w 3373"/>
                <a:gd name="T81" fmla="*/ 492 h 2146"/>
                <a:gd name="T82" fmla="*/ 1264 w 3373"/>
                <a:gd name="T83" fmla="*/ 629 h 2146"/>
                <a:gd name="T84" fmla="*/ 1072 w 3373"/>
                <a:gd name="T85" fmla="*/ 683 h 2146"/>
                <a:gd name="T86" fmla="*/ 850 w 3373"/>
                <a:gd name="T87" fmla="*/ 745 h 2146"/>
                <a:gd name="T88" fmla="*/ 691 w 3373"/>
                <a:gd name="T89" fmla="*/ 832 h 2146"/>
                <a:gd name="T90" fmla="*/ 686 w 3373"/>
                <a:gd name="T91" fmla="*/ 1029 h 2146"/>
                <a:gd name="T92" fmla="*/ 717 w 3373"/>
                <a:gd name="T93" fmla="*/ 1057 h 2146"/>
                <a:gd name="T94" fmla="*/ 805 w 3373"/>
                <a:gd name="T95" fmla="*/ 1102 h 2146"/>
                <a:gd name="T96" fmla="*/ 1008 w 3373"/>
                <a:gd name="T97" fmla="*/ 1136 h 2146"/>
                <a:gd name="T98" fmla="*/ 1212 w 3373"/>
                <a:gd name="T99" fmla="*/ 1142 h 2146"/>
                <a:gd name="T100" fmla="*/ 1360 w 3373"/>
                <a:gd name="T101" fmla="*/ 1143 h 2146"/>
                <a:gd name="T102" fmla="*/ 1470 w 3373"/>
                <a:gd name="T103" fmla="*/ 1141 h 2146"/>
                <a:gd name="T104" fmla="*/ 1696 w 3373"/>
                <a:gd name="T105" fmla="*/ 1137 h 2146"/>
                <a:gd name="T106" fmla="*/ 1919 w 3373"/>
                <a:gd name="T107" fmla="*/ 1147 h 2146"/>
                <a:gd name="T108" fmla="*/ 2137 w 3373"/>
                <a:gd name="T109" fmla="*/ 1179 h 2146"/>
                <a:gd name="T110" fmla="*/ 2350 w 3373"/>
                <a:gd name="T111" fmla="*/ 1233 h 2146"/>
                <a:gd name="T112" fmla="*/ 2557 w 3373"/>
                <a:gd name="T113" fmla="*/ 1309 h 2146"/>
                <a:gd name="T114" fmla="*/ 2759 w 3373"/>
                <a:gd name="T115" fmla="*/ 1411 h 2146"/>
                <a:gd name="T116" fmla="*/ 2952 w 3373"/>
                <a:gd name="T117" fmla="*/ 1546 h 2146"/>
                <a:gd name="T118" fmla="*/ 3131 w 3373"/>
                <a:gd name="T119" fmla="*/ 1722 h 2146"/>
                <a:gd name="T120" fmla="*/ 3225 w 3373"/>
                <a:gd name="T121" fmla="*/ 1851 h 2146"/>
                <a:gd name="T122" fmla="*/ 3338 w 3373"/>
                <a:gd name="T123" fmla="*/ 2097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3" h="2146">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7"/>
            <p:cNvSpPr>
              <a:spLocks/>
            </p:cNvSpPr>
            <p:nvPr/>
          </p:nvSpPr>
          <p:spPr bwMode="auto">
            <a:xfrm>
              <a:off x="0" y="1825625"/>
              <a:ext cx="5667375" cy="5073650"/>
            </a:xfrm>
            <a:custGeom>
              <a:avLst/>
              <a:gdLst>
                <a:gd name="T0" fmla="*/ 2234 w 2234"/>
                <a:gd name="T1" fmla="*/ 1809 h 1999"/>
                <a:gd name="T2" fmla="*/ 2223 w 2234"/>
                <a:gd name="T3" fmla="*/ 1712 h 1999"/>
                <a:gd name="T4" fmla="*/ 2172 w 2234"/>
                <a:gd name="T5" fmla="*/ 1596 h 1999"/>
                <a:gd name="T6" fmla="*/ 2110 w 2234"/>
                <a:gd name="T7" fmla="*/ 1522 h 1999"/>
                <a:gd name="T8" fmla="*/ 2042 w 2234"/>
                <a:gd name="T9" fmla="*/ 1465 h 1999"/>
                <a:gd name="T10" fmla="*/ 1962 w 2234"/>
                <a:gd name="T11" fmla="*/ 1413 h 1999"/>
                <a:gd name="T12" fmla="*/ 1897 w 2234"/>
                <a:gd name="T13" fmla="*/ 1382 h 1999"/>
                <a:gd name="T14" fmla="*/ 1698 w 2234"/>
                <a:gd name="T15" fmla="*/ 1328 h 1999"/>
                <a:gd name="T16" fmla="*/ 1491 w 2234"/>
                <a:gd name="T17" fmla="*/ 1304 h 1999"/>
                <a:gd name="T18" fmla="*/ 1282 w 2234"/>
                <a:gd name="T19" fmla="*/ 1291 h 1999"/>
                <a:gd name="T20" fmla="*/ 1049 w 2234"/>
                <a:gd name="T21" fmla="*/ 1279 h 1999"/>
                <a:gd name="T22" fmla="*/ 842 w 2234"/>
                <a:gd name="T23" fmla="*/ 1260 h 1999"/>
                <a:gd name="T24" fmla="*/ 640 w 2234"/>
                <a:gd name="T25" fmla="*/ 1230 h 1999"/>
                <a:gd name="T26" fmla="*/ 453 w 2234"/>
                <a:gd name="T27" fmla="*/ 1187 h 1999"/>
                <a:gd name="T28" fmla="*/ 272 w 2234"/>
                <a:gd name="T29" fmla="*/ 1119 h 1999"/>
                <a:gd name="T30" fmla="*/ 130 w 2234"/>
                <a:gd name="T31" fmla="*/ 1012 h 1999"/>
                <a:gd name="T32" fmla="*/ 93 w 2234"/>
                <a:gd name="T33" fmla="*/ 950 h 1999"/>
                <a:gd name="T34" fmla="*/ 107 w 2234"/>
                <a:gd name="T35" fmla="*/ 760 h 1999"/>
                <a:gd name="T36" fmla="*/ 159 w 2234"/>
                <a:gd name="T37" fmla="*/ 689 h 1999"/>
                <a:gd name="T38" fmla="*/ 299 w 2234"/>
                <a:gd name="T39" fmla="*/ 582 h 1999"/>
                <a:gd name="T40" fmla="*/ 511 w 2234"/>
                <a:gd name="T41" fmla="*/ 494 h 1999"/>
                <a:gd name="T42" fmla="*/ 711 w 2234"/>
                <a:gd name="T43" fmla="*/ 441 h 1999"/>
                <a:gd name="T44" fmla="*/ 940 w 2234"/>
                <a:gd name="T45" fmla="*/ 369 h 1999"/>
                <a:gd name="T46" fmla="*/ 1051 w 2234"/>
                <a:gd name="T47" fmla="*/ 208 h 1999"/>
                <a:gd name="T48" fmla="*/ 992 w 2234"/>
                <a:gd name="T49" fmla="*/ 125 h 1999"/>
                <a:gd name="T50" fmla="*/ 843 w 2234"/>
                <a:gd name="T51" fmla="*/ 58 h 1999"/>
                <a:gd name="T52" fmla="*/ 637 w 2234"/>
                <a:gd name="T53" fmla="*/ 32 h 1999"/>
                <a:gd name="T54" fmla="*/ 443 w 2234"/>
                <a:gd name="T55" fmla="*/ 19 h 1999"/>
                <a:gd name="T56" fmla="*/ 218 w 2234"/>
                <a:gd name="T57" fmla="*/ 9 h 1999"/>
                <a:gd name="T58" fmla="*/ 8 w 2234"/>
                <a:gd name="T59" fmla="*/ 0 h 1999"/>
                <a:gd name="T60" fmla="*/ 153 w 2234"/>
                <a:gd name="T61" fmla="*/ 15 h 1999"/>
                <a:gd name="T62" fmla="*/ 386 w 2234"/>
                <a:gd name="T63" fmla="*/ 26 h 1999"/>
                <a:gd name="T64" fmla="*/ 595 w 2234"/>
                <a:gd name="T65" fmla="*/ 38 h 1999"/>
                <a:gd name="T66" fmla="*/ 801 w 2234"/>
                <a:gd name="T67" fmla="*/ 59 h 1999"/>
                <a:gd name="T68" fmla="*/ 954 w 2234"/>
                <a:gd name="T69" fmla="*/ 109 h 1999"/>
                <a:gd name="T70" fmla="*/ 1036 w 2234"/>
                <a:gd name="T71" fmla="*/ 195 h 1999"/>
                <a:gd name="T72" fmla="*/ 965 w 2234"/>
                <a:gd name="T73" fmla="*/ 340 h 1999"/>
                <a:gd name="T74" fmla="*/ 733 w 2234"/>
                <a:gd name="T75" fmla="*/ 423 h 1999"/>
                <a:gd name="T76" fmla="*/ 516 w 2234"/>
                <a:gd name="T77" fmla="*/ 478 h 1999"/>
                <a:gd name="T78" fmla="*/ 299 w 2234"/>
                <a:gd name="T79" fmla="*/ 565 h 1999"/>
                <a:gd name="T80" fmla="*/ 171 w 2234"/>
                <a:gd name="T81" fmla="*/ 655 h 1999"/>
                <a:gd name="T82" fmla="*/ 101 w 2234"/>
                <a:gd name="T83" fmla="*/ 741 h 1999"/>
                <a:gd name="T84" fmla="*/ 72 w 2234"/>
                <a:gd name="T85" fmla="*/ 927 h 1999"/>
                <a:gd name="T86" fmla="*/ 103 w 2234"/>
                <a:gd name="T87" fmla="*/ 995 h 1999"/>
                <a:gd name="T88" fmla="*/ 225 w 2234"/>
                <a:gd name="T89" fmla="*/ 1107 h 1999"/>
                <a:gd name="T90" fmla="*/ 395 w 2234"/>
                <a:gd name="T91" fmla="*/ 1184 h 1999"/>
                <a:gd name="T92" fmla="*/ 594 w 2234"/>
                <a:gd name="T93" fmla="*/ 1236 h 1999"/>
                <a:gd name="T94" fmla="*/ 798 w 2234"/>
                <a:gd name="T95" fmla="*/ 1270 h 1999"/>
                <a:gd name="T96" fmla="*/ 1004 w 2234"/>
                <a:gd name="T97" fmla="*/ 1292 h 1999"/>
                <a:gd name="T98" fmla="*/ 1213 w 2234"/>
                <a:gd name="T99" fmla="*/ 1305 h 1999"/>
                <a:gd name="T100" fmla="*/ 1422 w 2234"/>
                <a:gd name="T101" fmla="*/ 1316 h 1999"/>
                <a:gd name="T102" fmla="*/ 1629 w 2234"/>
                <a:gd name="T103" fmla="*/ 1336 h 1999"/>
                <a:gd name="T104" fmla="*/ 1809 w 2234"/>
                <a:gd name="T105" fmla="*/ 1370 h 1999"/>
                <a:gd name="T106" fmla="*/ 1950 w 2234"/>
                <a:gd name="T107" fmla="*/ 1425 h 1999"/>
                <a:gd name="T108" fmla="*/ 2001 w 2234"/>
                <a:gd name="T109" fmla="*/ 1456 h 1999"/>
                <a:gd name="T110" fmla="*/ 2081 w 2234"/>
                <a:gd name="T111" fmla="*/ 1516 h 1999"/>
                <a:gd name="T112" fmla="*/ 2152 w 2234"/>
                <a:gd name="T113" fmla="*/ 1598 h 1999"/>
                <a:gd name="T114" fmla="*/ 2200 w 2234"/>
                <a:gd name="T115" fmla="*/ 1699 h 1999"/>
                <a:gd name="T116" fmla="*/ 2214 w 2234"/>
                <a:gd name="T117" fmla="*/ 1805 h 1999"/>
                <a:gd name="T118" fmla="*/ 2184 w 2234"/>
                <a:gd name="T119" fmla="*/ 1971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4" h="1999">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968375" y="3740150"/>
              <a:ext cx="146050" cy="474663"/>
            </a:xfrm>
            <a:custGeom>
              <a:avLst/>
              <a:gdLst>
                <a:gd name="T0" fmla="*/ 50 w 57"/>
                <a:gd name="T1" fmla="*/ 170 h 187"/>
                <a:gd name="T2" fmla="*/ 43 w 57"/>
                <a:gd name="T3" fmla="*/ 160 h 187"/>
                <a:gd name="T4" fmla="*/ 37 w 57"/>
                <a:gd name="T5" fmla="*/ 149 h 187"/>
                <a:gd name="T6" fmla="*/ 36 w 57"/>
                <a:gd name="T7" fmla="*/ 147 h 187"/>
                <a:gd name="T8" fmla="*/ 36 w 57"/>
                <a:gd name="T9" fmla="*/ 146 h 187"/>
                <a:gd name="T10" fmla="*/ 31 w 57"/>
                <a:gd name="T11" fmla="*/ 136 h 187"/>
                <a:gd name="T12" fmla="*/ 27 w 57"/>
                <a:gd name="T13" fmla="*/ 125 h 187"/>
                <a:gd name="T14" fmla="*/ 26 w 57"/>
                <a:gd name="T15" fmla="*/ 121 h 187"/>
                <a:gd name="T16" fmla="*/ 23 w 57"/>
                <a:gd name="T17" fmla="*/ 113 h 187"/>
                <a:gd name="T18" fmla="*/ 22 w 57"/>
                <a:gd name="T19" fmla="*/ 108 h 187"/>
                <a:gd name="T20" fmla="*/ 21 w 57"/>
                <a:gd name="T21" fmla="*/ 102 h 187"/>
                <a:gd name="T22" fmla="*/ 21 w 57"/>
                <a:gd name="T23" fmla="*/ 101 h 187"/>
                <a:gd name="T24" fmla="*/ 18 w 57"/>
                <a:gd name="T25" fmla="*/ 78 h 187"/>
                <a:gd name="T26" fmla="*/ 18 w 57"/>
                <a:gd name="T27" fmla="*/ 51 h 187"/>
                <a:gd name="T28" fmla="*/ 33 w 57"/>
                <a:gd name="T29" fmla="*/ 0 h 187"/>
                <a:gd name="T30" fmla="*/ 27 w 57"/>
                <a:gd name="T31" fmla="*/ 0 h 187"/>
                <a:gd name="T32" fmla="*/ 25 w 57"/>
                <a:gd name="T33" fmla="*/ 0 h 187"/>
                <a:gd name="T34" fmla="*/ 18 w 57"/>
                <a:gd name="T35" fmla="*/ 0 h 187"/>
                <a:gd name="T36" fmla="*/ 14 w 57"/>
                <a:gd name="T37" fmla="*/ 0 h 187"/>
                <a:gd name="T38" fmla="*/ 2 w 57"/>
                <a:gd name="T39" fmla="*/ 49 h 187"/>
                <a:gd name="T40" fmla="*/ 1 w 57"/>
                <a:gd name="T41" fmla="*/ 73 h 187"/>
                <a:gd name="T42" fmla="*/ 3 w 57"/>
                <a:gd name="T43" fmla="*/ 95 h 187"/>
                <a:gd name="T44" fmla="*/ 3 w 57"/>
                <a:gd name="T45" fmla="*/ 100 h 187"/>
                <a:gd name="T46" fmla="*/ 4 w 57"/>
                <a:gd name="T47" fmla="*/ 104 h 187"/>
                <a:gd name="T48" fmla="*/ 7 w 57"/>
                <a:gd name="T49" fmla="*/ 117 h 187"/>
                <a:gd name="T50" fmla="*/ 8 w 57"/>
                <a:gd name="T51" fmla="*/ 119 h 187"/>
                <a:gd name="T52" fmla="*/ 11 w 57"/>
                <a:gd name="T53" fmla="*/ 130 h 187"/>
                <a:gd name="T54" fmla="*/ 13 w 57"/>
                <a:gd name="T55" fmla="*/ 136 h 187"/>
                <a:gd name="T56" fmla="*/ 15 w 57"/>
                <a:gd name="T57" fmla="*/ 140 h 187"/>
                <a:gd name="T58" fmla="*/ 19 w 57"/>
                <a:gd name="T59" fmla="*/ 150 h 187"/>
                <a:gd name="T60" fmla="*/ 21 w 57"/>
                <a:gd name="T61" fmla="*/ 154 h 187"/>
                <a:gd name="T62" fmla="*/ 25 w 57"/>
                <a:gd name="T63" fmla="*/ 162 h 187"/>
                <a:gd name="T64" fmla="*/ 30 w 57"/>
                <a:gd name="T65" fmla="*/ 171 h 187"/>
                <a:gd name="T66" fmla="*/ 31 w 57"/>
                <a:gd name="T67" fmla="*/ 172 h 187"/>
                <a:gd name="T68" fmla="*/ 38 w 57"/>
                <a:gd name="T69" fmla="*/ 182 h 187"/>
                <a:gd name="T70" fmla="*/ 42 w 57"/>
                <a:gd name="T71" fmla="*/ 187 h 187"/>
                <a:gd name="T72" fmla="*/ 47 w 57"/>
                <a:gd name="T73" fmla="*/ 184 h 187"/>
                <a:gd name="T74" fmla="*/ 50 w 57"/>
                <a:gd name="T75" fmla="*/ 182 h 187"/>
                <a:gd name="T76" fmla="*/ 57 w 57"/>
                <a:gd name="T77" fmla="*/ 179 h 187"/>
                <a:gd name="T78" fmla="*/ 52 w 57"/>
                <a:gd name="T79" fmla="*/ 173 h 187"/>
                <a:gd name="T80" fmla="*/ 50 w 57"/>
                <a:gd name="T81" fmla="*/ 1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187">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1119188" y="3303588"/>
              <a:ext cx="454025" cy="268288"/>
            </a:xfrm>
            <a:custGeom>
              <a:avLst/>
              <a:gdLst>
                <a:gd name="T0" fmla="*/ 74 w 179"/>
                <a:gd name="T1" fmla="*/ 66 h 106"/>
                <a:gd name="T2" fmla="*/ 83 w 179"/>
                <a:gd name="T3" fmla="*/ 60 h 106"/>
                <a:gd name="T4" fmla="*/ 85 w 179"/>
                <a:gd name="T5" fmla="*/ 59 h 106"/>
                <a:gd name="T6" fmla="*/ 95 w 179"/>
                <a:gd name="T7" fmla="*/ 53 h 106"/>
                <a:gd name="T8" fmla="*/ 106 w 179"/>
                <a:gd name="T9" fmla="*/ 47 h 106"/>
                <a:gd name="T10" fmla="*/ 110 w 179"/>
                <a:gd name="T11" fmla="*/ 45 h 106"/>
                <a:gd name="T12" fmla="*/ 116 w 179"/>
                <a:gd name="T13" fmla="*/ 41 h 106"/>
                <a:gd name="T14" fmla="*/ 127 w 179"/>
                <a:gd name="T15" fmla="*/ 35 h 106"/>
                <a:gd name="T16" fmla="*/ 135 w 179"/>
                <a:gd name="T17" fmla="*/ 31 h 106"/>
                <a:gd name="T18" fmla="*/ 137 w 179"/>
                <a:gd name="T19" fmla="*/ 30 h 106"/>
                <a:gd name="T20" fmla="*/ 147 w 179"/>
                <a:gd name="T21" fmla="*/ 25 h 106"/>
                <a:gd name="T22" fmla="*/ 153 w 179"/>
                <a:gd name="T23" fmla="*/ 22 h 106"/>
                <a:gd name="T24" fmla="*/ 157 w 179"/>
                <a:gd name="T25" fmla="*/ 20 h 106"/>
                <a:gd name="T26" fmla="*/ 161 w 179"/>
                <a:gd name="T27" fmla="*/ 18 h 106"/>
                <a:gd name="T28" fmla="*/ 168 w 179"/>
                <a:gd name="T29" fmla="*/ 15 h 106"/>
                <a:gd name="T30" fmla="*/ 178 w 179"/>
                <a:gd name="T31" fmla="*/ 11 h 106"/>
                <a:gd name="T32" fmla="*/ 179 w 179"/>
                <a:gd name="T33" fmla="*/ 10 h 106"/>
                <a:gd name="T34" fmla="*/ 178 w 179"/>
                <a:gd name="T35" fmla="*/ 9 h 106"/>
                <a:gd name="T36" fmla="*/ 173 w 179"/>
                <a:gd name="T37" fmla="*/ 5 h 106"/>
                <a:gd name="T38" fmla="*/ 170 w 179"/>
                <a:gd name="T39" fmla="*/ 4 h 106"/>
                <a:gd name="T40" fmla="*/ 165 w 179"/>
                <a:gd name="T41" fmla="*/ 1 h 106"/>
                <a:gd name="T42" fmla="*/ 162 w 179"/>
                <a:gd name="T43" fmla="*/ 0 h 106"/>
                <a:gd name="T44" fmla="*/ 161 w 179"/>
                <a:gd name="T45" fmla="*/ 0 h 106"/>
                <a:gd name="T46" fmla="*/ 152 w 179"/>
                <a:gd name="T47" fmla="*/ 3 h 106"/>
                <a:gd name="T48" fmla="*/ 146 w 179"/>
                <a:gd name="T49" fmla="*/ 6 h 106"/>
                <a:gd name="T50" fmla="*/ 142 w 179"/>
                <a:gd name="T51" fmla="*/ 8 h 106"/>
                <a:gd name="T52" fmla="*/ 141 w 179"/>
                <a:gd name="T53" fmla="*/ 9 h 106"/>
                <a:gd name="T54" fmla="*/ 132 w 179"/>
                <a:gd name="T55" fmla="*/ 13 h 106"/>
                <a:gd name="T56" fmla="*/ 122 w 179"/>
                <a:gd name="T57" fmla="*/ 18 h 106"/>
                <a:gd name="T58" fmla="*/ 115 w 179"/>
                <a:gd name="T59" fmla="*/ 22 h 106"/>
                <a:gd name="T60" fmla="*/ 111 w 179"/>
                <a:gd name="T61" fmla="*/ 24 h 106"/>
                <a:gd name="T62" fmla="*/ 101 w 179"/>
                <a:gd name="T63" fmla="*/ 30 h 106"/>
                <a:gd name="T64" fmla="*/ 90 w 179"/>
                <a:gd name="T65" fmla="*/ 36 h 106"/>
                <a:gd name="T66" fmla="*/ 89 w 179"/>
                <a:gd name="T67" fmla="*/ 37 h 106"/>
                <a:gd name="T68" fmla="*/ 80 w 179"/>
                <a:gd name="T69" fmla="*/ 42 h 106"/>
                <a:gd name="T70" fmla="*/ 69 w 179"/>
                <a:gd name="T71" fmla="*/ 49 h 106"/>
                <a:gd name="T72" fmla="*/ 62 w 179"/>
                <a:gd name="T73" fmla="*/ 54 h 106"/>
                <a:gd name="T74" fmla="*/ 59 w 179"/>
                <a:gd name="T75" fmla="*/ 56 h 106"/>
                <a:gd name="T76" fmla="*/ 48 w 179"/>
                <a:gd name="T77" fmla="*/ 64 h 106"/>
                <a:gd name="T78" fmla="*/ 37 w 179"/>
                <a:gd name="T79" fmla="*/ 72 h 106"/>
                <a:gd name="T80" fmla="*/ 36 w 179"/>
                <a:gd name="T81" fmla="*/ 72 h 106"/>
                <a:gd name="T82" fmla="*/ 35 w 179"/>
                <a:gd name="T83" fmla="*/ 74 h 106"/>
                <a:gd name="T84" fmla="*/ 25 w 179"/>
                <a:gd name="T85" fmla="*/ 82 h 106"/>
                <a:gd name="T86" fmla="*/ 14 w 179"/>
                <a:gd name="T87" fmla="*/ 92 h 106"/>
                <a:gd name="T88" fmla="*/ 6 w 179"/>
                <a:gd name="T89" fmla="*/ 99 h 106"/>
                <a:gd name="T90" fmla="*/ 2 w 179"/>
                <a:gd name="T91" fmla="*/ 103 h 106"/>
                <a:gd name="T92" fmla="*/ 0 w 179"/>
                <a:gd name="T93" fmla="*/ 105 h 106"/>
                <a:gd name="T94" fmla="*/ 2 w 179"/>
                <a:gd name="T95" fmla="*/ 105 h 106"/>
                <a:gd name="T96" fmla="*/ 5 w 179"/>
                <a:gd name="T97" fmla="*/ 106 h 106"/>
                <a:gd name="T98" fmla="*/ 8 w 179"/>
                <a:gd name="T99" fmla="*/ 106 h 106"/>
                <a:gd name="T100" fmla="*/ 11 w 179"/>
                <a:gd name="T101" fmla="*/ 105 h 106"/>
                <a:gd name="T102" fmla="*/ 20 w 179"/>
                <a:gd name="T103" fmla="*/ 103 h 106"/>
                <a:gd name="T104" fmla="*/ 22 w 179"/>
                <a:gd name="T105" fmla="*/ 103 h 106"/>
                <a:gd name="T106" fmla="*/ 28 w 179"/>
                <a:gd name="T107" fmla="*/ 102 h 106"/>
                <a:gd name="T108" fmla="*/ 28 w 179"/>
                <a:gd name="T109" fmla="*/ 102 h 106"/>
                <a:gd name="T110" fmla="*/ 30 w 179"/>
                <a:gd name="T111" fmla="*/ 100 h 106"/>
                <a:gd name="T112" fmla="*/ 41 w 179"/>
                <a:gd name="T113" fmla="*/ 90 h 106"/>
                <a:gd name="T114" fmla="*/ 47 w 179"/>
                <a:gd name="T115" fmla="*/ 86 h 106"/>
                <a:gd name="T116" fmla="*/ 53 w 179"/>
                <a:gd name="T117" fmla="*/ 82 h 106"/>
                <a:gd name="T118" fmla="*/ 56 w 179"/>
                <a:gd name="T119" fmla="*/ 79 h 106"/>
                <a:gd name="T120" fmla="*/ 63 w 179"/>
                <a:gd name="T121" fmla="*/ 74 h 106"/>
                <a:gd name="T122" fmla="*/ 74 w 179"/>
                <a:gd name="T123" fmla="*/ 6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9" h="106">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p:cNvSpPr>
            <p:nvPr/>
          </p:nvSpPr>
          <p:spPr bwMode="auto">
            <a:xfrm>
              <a:off x="438150" y="1652588"/>
              <a:ext cx="257175" cy="38100"/>
            </a:xfrm>
            <a:custGeom>
              <a:avLst/>
              <a:gdLst>
                <a:gd name="T0" fmla="*/ 88 w 101"/>
                <a:gd name="T1" fmla="*/ 2 h 15"/>
                <a:gd name="T2" fmla="*/ 86 w 101"/>
                <a:gd name="T3" fmla="*/ 2 h 15"/>
                <a:gd name="T4" fmla="*/ 77 w 101"/>
                <a:gd name="T5" fmla="*/ 1 h 15"/>
                <a:gd name="T6" fmla="*/ 68 w 101"/>
                <a:gd name="T7" fmla="*/ 1 h 15"/>
                <a:gd name="T8" fmla="*/ 66 w 101"/>
                <a:gd name="T9" fmla="*/ 1 h 15"/>
                <a:gd name="T10" fmla="*/ 59 w 101"/>
                <a:gd name="T11" fmla="*/ 1 h 15"/>
                <a:gd name="T12" fmla="*/ 50 w 101"/>
                <a:gd name="T13" fmla="*/ 1 h 15"/>
                <a:gd name="T14" fmla="*/ 43 w 101"/>
                <a:gd name="T15" fmla="*/ 1 h 15"/>
                <a:gd name="T16" fmla="*/ 41 w 101"/>
                <a:gd name="T17" fmla="*/ 1 h 15"/>
                <a:gd name="T18" fmla="*/ 32 w 101"/>
                <a:gd name="T19" fmla="*/ 0 h 15"/>
                <a:gd name="T20" fmla="*/ 31 w 101"/>
                <a:gd name="T21" fmla="*/ 0 h 15"/>
                <a:gd name="T22" fmla="*/ 23 w 101"/>
                <a:gd name="T23" fmla="*/ 0 h 15"/>
                <a:gd name="T24" fmla="*/ 21 w 101"/>
                <a:gd name="T25" fmla="*/ 0 h 15"/>
                <a:gd name="T26" fmla="*/ 14 w 101"/>
                <a:gd name="T27" fmla="*/ 0 h 15"/>
                <a:gd name="T28" fmla="*/ 5 w 101"/>
                <a:gd name="T29" fmla="*/ 0 h 15"/>
                <a:gd name="T30" fmla="*/ 3 w 101"/>
                <a:gd name="T31" fmla="*/ 0 h 15"/>
                <a:gd name="T32" fmla="*/ 0 w 101"/>
                <a:gd name="T33" fmla="*/ 12 h 15"/>
                <a:gd name="T34" fmla="*/ 3 w 101"/>
                <a:gd name="T35" fmla="*/ 12 h 15"/>
                <a:gd name="T36" fmla="*/ 12 w 101"/>
                <a:gd name="T37" fmla="*/ 12 h 15"/>
                <a:gd name="T38" fmla="*/ 18 w 101"/>
                <a:gd name="T39" fmla="*/ 12 h 15"/>
                <a:gd name="T40" fmla="*/ 21 w 101"/>
                <a:gd name="T41" fmla="*/ 12 h 15"/>
                <a:gd name="T42" fmla="*/ 30 w 101"/>
                <a:gd name="T43" fmla="*/ 12 h 15"/>
                <a:gd name="T44" fmla="*/ 31 w 101"/>
                <a:gd name="T45" fmla="*/ 13 h 15"/>
                <a:gd name="T46" fmla="*/ 38 w 101"/>
                <a:gd name="T47" fmla="*/ 13 h 15"/>
                <a:gd name="T48" fmla="*/ 41 w 101"/>
                <a:gd name="T49" fmla="*/ 13 h 15"/>
                <a:gd name="T50" fmla="*/ 47 w 101"/>
                <a:gd name="T51" fmla="*/ 13 h 15"/>
                <a:gd name="T52" fmla="*/ 56 w 101"/>
                <a:gd name="T53" fmla="*/ 13 h 15"/>
                <a:gd name="T54" fmla="*/ 63 w 101"/>
                <a:gd name="T55" fmla="*/ 13 h 15"/>
                <a:gd name="T56" fmla="*/ 65 w 101"/>
                <a:gd name="T57" fmla="*/ 14 h 15"/>
                <a:gd name="T58" fmla="*/ 74 w 101"/>
                <a:gd name="T59" fmla="*/ 14 h 15"/>
                <a:gd name="T60" fmla="*/ 83 w 101"/>
                <a:gd name="T61" fmla="*/ 14 h 15"/>
                <a:gd name="T62" fmla="*/ 86 w 101"/>
                <a:gd name="T63" fmla="*/ 14 h 15"/>
                <a:gd name="T64" fmla="*/ 92 w 101"/>
                <a:gd name="T65" fmla="*/ 14 h 15"/>
                <a:gd name="T66" fmla="*/ 100 w 101"/>
                <a:gd name="T67" fmla="*/ 15 h 15"/>
                <a:gd name="T68" fmla="*/ 101 w 101"/>
                <a:gd name="T69" fmla="*/ 2 h 15"/>
                <a:gd name="T70" fmla="*/ 95 w 101"/>
                <a:gd name="T71" fmla="*/ 2 h 15"/>
                <a:gd name="T72" fmla="*/ 88 w 101"/>
                <a:gd name="T7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5">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809625" y="1663700"/>
              <a:ext cx="280988" cy="50800"/>
            </a:xfrm>
            <a:custGeom>
              <a:avLst/>
              <a:gdLst>
                <a:gd name="T0" fmla="*/ 101 w 111"/>
                <a:gd name="T1" fmla="*/ 6 h 20"/>
                <a:gd name="T2" fmla="*/ 99 w 111"/>
                <a:gd name="T3" fmla="*/ 6 h 20"/>
                <a:gd name="T4" fmla="*/ 92 w 111"/>
                <a:gd name="T5" fmla="*/ 6 h 20"/>
                <a:gd name="T6" fmla="*/ 83 w 111"/>
                <a:gd name="T7" fmla="*/ 5 h 20"/>
                <a:gd name="T8" fmla="*/ 77 w 111"/>
                <a:gd name="T9" fmla="*/ 5 h 20"/>
                <a:gd name="T10" fmla="*/ 74 w 111"/>
                <a:gd name="T11" fmla="*/ 5 h 20"/>
                <a:gd name="T12" fmla="*/ 65 w 111"/>
                <a:gd name="T13" fmla="*/ 4 h 20"/>
                <a:gd name="T14" fmla="*/ 56 w 111"/>
                <a:gd name="T15" fmla="*/ 4 h 20"/>
                <a:gd name="T16" fmla="*/ 54 w 111"/>
                <a:gd name="T17" fmla="*/ 3 h 20"/>
                <a:gd name="T18" fmla="*/ 47 w 111"/>
                <a:gd name="T19" fmla="*/ 3 h 20"/>
                <a:gd name="T20" fmla="*/ 39 w 111"/>
                <a:gd name="T21" fmla="*/ 2 h 20"/>
                <a:gd name="T22" fmla="*/ 32 w 111"/>
                <a:gd name="T23" fmla="*/ 2 h 20"/>
                <a:gd name="T24" fmla="*/ 30 w 111"/>
                <a:gd name="T25" fmla="*/ 2 h 20"/>
                <a:gd name="T26" fmla="*/ 21 w 111"/>
                <a:gd name="T27" fmla="*/ 1 h 20"/>
                <a:gd name="T28" fmla="*/ 12 w 111"/>
                <a:gd name="T29" fmla="*/ 1 h 20"/>
                <a:gd name="T30" fmla="*/ 10 w 111"/>
                <a:gd name="T31" fmla="*/ 0 h 20"/>
                <a:gd name="T32" fmla="*/ 3 w 111"/>
                <a:gd name="T33" fmla="*/ 0 h 20"/>
                <a:gd name="T34" fmla="*/ 3 w 111"/>
                <a:gd name="T35" fmla="*/ 0 h 20"/>
                <a:gd name="T36" fmla="*/ 1 w 111"/>
                <a:gd name="T37" fmla="*/ 0 h 20"/>
                <a:gd name="T38" fmla="*/ 0 w 111"/>
                <a:gd name="T39" fmla="*/ 13 h 20"/>
                <a:gd name="T40" fmla="*/ 0 w 111"/>
                <a:gd name="T41" fmla="*/ 13 h 20"/>
                <a:gd name="T42" fmla="*/ 2 w 111"/>
                <a:gd name="T43" fmla="*/ 13 h 20"/>
                <a:gd name="T44" fmla="*/ 7 w 111"/>
                <a:gd name="T45" fmla="*/ 13 h 20"/>
                <a:gd name="T46" fmla="*/ 9 w 111"/>
                <a:gd name="T47" fmla="*/ 13 h 20"/>
                <a:gd name="T48" fmla="*/ 18 w 111"/>
                <a:gd name="T49" fmla="*/ 14 h 20"/>
                <a:gd name="T50" fmla="*/ 27 w 111"/>
                <a:gd name="T51" fmla="*/ 14 h 20"/>
                <a:gd name="T52" fmla="*/ 29 w 111"/>
                <a:gd name="T53" fmla="*/ 15 h 20"/>
                <a:gd name="T54" fmla="*/ 36 w 111"/>
                <a:gd name="T55" fmla="*/ 15 h 20"/>
                <a:gd name="T56" fmla="*/ 44 w 111"/>
                <a:gd name="T57" fmla="*/ 16 h 20"/>
                <a:gd name="T58" fmla="*/ 51 w 111"/>
                <a:gd name="T59" fmla="*/ 16 h 20"/>
                <a:gd name="T60" fmla="*/ 53 w 111"/>
                <a:gd name="T61" fmla="*/ 16 h 20"/>
                <a:gd name="T62" fmla="*/ 62 w 111"/>
                <a:gd name="T63" fmla="*/ 17 h 20"/>
                <a:gd name="T64" fmla="*/ 71 w 111"/>
                <a:gd name="T65" fmla="*/ 17 h 20"/>
                <a:gd name="T66" fmla="*/ 74 w 111"/>
                <a:gd name="T67" fmla="*/ 18 h 20"/>
                <a:gd name="T68" fmla="*/ 80 w 111"/>
                <a:gd name="T69" fmla="*/ 18 h 20"/>
                <a:gd name="T70" fmla="*/ 89 w 111"/>
                <a:gd name="T71" fmla="*/ 19 h 20"/>
                <a:gd name="T72" fmla="*/ 96 w 111"/>
                <a:gd name="T73" fmla="*/ 19 h 20"/>
                <a:gd name="T74" fmla="*/ 98 w 111"/>
                <a:gd name="T75" fmla="*/ 19 h 20"/>
                <a:gd name="T76" fmla="*/ 107 w 111"/>
                <a:gd name="T77" fmla="*/ 20 h 20"/>
                <a:gd name="T78" fmla="*/ 111 w 111"/>
                <a:gd name="T79" fmla="*/ 20 h 20"/>
                <a:gd name="T80" fmla="*/ 111 w 111"/>
                <a:gd name="T81" fmla="*/ 7 h 20"/>
                <a:gd name="T82" fmla="*/ 110 w 111"/>
                <a:gd name="T83" fmla="*/ 7 h 20"/>
                <a:gd name="T84" fmla="*/ 101 w 111"/>
                <a:gd name="T8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1827213" y="3049588"/>
              <a:ext cx="449263" cy="177800"/>
            </a:xfrm>
            <a:custGeom>
              <a:avLst/>
              <a:gdLst>
                <a:gd name="T0" fmla="*/ 5 w 177"/>
                <a:gd name="T1" fmla="*/ 70 h 70"/>
                <a:gd name="T2" fmla="*/ 7 w 177"/>
                <a:gd name="T3" fmla="*/ 69 h 70"/>
                <a:gd name="T4" fmla="*/ 8 w 177"/>
                <a:gd name="T5" fmla="*/ 69 h 70"/>
                <a:gd name="T6" fmla="*/ 18 w 177"/>
                <a:gd name="T7" fmla="*/ 66 h 70"/>
                <a:gd name="T8" fmla="*/ 28 w 177"/>
                <a:gd name="T9" fmla="*/ 63 h 70"/>
                <a:gd name="T10" fmla="*/ 31 w 177"/>
                <a:gd name="T11" fmla="*/ 61 h 70"/>
                <a:gd name="T12" fmla="*/ 37 w 177"/>
                <a:gd name="T13" fmla="*/ 59 h 70"/>
                <a:gd name="T14" fmla="*/ 47 w 177"/>
                <a:gd name="T15" fmla="*/ 56 h 70"/>
                <a:gd name="T16" fmla="*/ 56 w 177"/>
                <a:gd name="T17" fmla="*/ 53 h 70"/>
                <a:gd name="T18" fmla="*/ 57 w 177"/>
                <a:gd name="T19" fmla="*/ 53 h 70"/>
                <a:gd name="T20" fmla="*/ 67 w 177"/>
                <a:gd name="T21" fmla="*/ 50 h 70"/>
                <a:gd name="T22" fmla="*/ 76 w 177"/>
                <a:gd name="T23" fmla="*/ 47 h 70"/>
                <a:gd name="T24" fmla="*/ 80 w 177"/>
                <a:gd name="T25" fmla="*/ 46 h 70"/>
                <a:gd name="T26" fmla="*/ 86 w 177"/>
                <a:gd name="T27" fmla="*/ 44 h 70"/>
                <a:gd name="T28" fmla="*/ 96 w 177"/>
                <a:gd name="T29" fmla="*/ 41 h 70"/>
                <a:gd name="T30" fmla="*/ 105 w 177"/>
                <a:gd name="T31" fmla="*/ 38 h 70"/>
                <a:gd name="T32" fmla="*/ 106 w 177"/>
                <a:gd name="T33" fmla="*/ 38 h 70"/>
                <a:gd name="T34" fmla="*/ 116 w 177"/>
                <a:gd name="T35" fmla="*/ 35 h 70"/>
                <a:gd name="T36" fmla="*/ 125 w 177"/>
                <a:gd name="T37" fmla="*/ 32 h 70"/>
                <a:gd name="T38" fmla="*/ 129 w 177"/>
                <a:gd name="T39" fmla="*/ 30 h 70"/>
                <a:gd name="T40" fmla="*/ 130 w 177"/>
                <a:gd name="T41" fmla="*/ 30 h 70"/>
                <a:gd name="T42" fmla="*/ 135 w 177"/>
                <a:gd name="T43" fmla="*/ 29 h 70"/>
                <a:gd name="T44" fmla="*/ 145 w 177"/>
                <a:gd name="T45" fmla="*/ 25 h 70"/>
                <a:gd name="T46" fmla="*/ 154 w 177"/>
                <a:gd name="T47" fmla="*/ 23 h 70"/>
                <a:gd name="T48" fmla="*/ 155 w 177"/>
                <a:gd name="T49" fmla="*/ 22 h 70"/>
                <a:gd name="T50" fmla="*/ 164 w 177"/>
                <a:gd name="T51" fmla="*/ 19 h 70"/>
                <a:gd name="T52" fmla="*/ 174 w 177"/>
                <a:gd name="T53" fmla="*/ 16 h 70"/>
                <a:gd name="T54" fmla="*/ 177 w 177"/>
                <a:gd name="T55" fmla="*/ 15 h 70"/>
                <a:gd name="T56" fmla="*/ 175 w 177"/>
                <a:gd name="T57" fmla="*/ 11 h 70"/>
                <a:gd name="T58" fmla="*/ 170 w 177"/>
                <a:gd name="T59" fmla="*/ 0 h 70"/>
                <a:gd name="T60" fmla="*/ 169 w 177"/>
                <a:gd name="T61" fmla="*/ 0 h 70"/>
                <a:gd name="T62" fmla="*/ 159 w 177"/>
                <a:gd name="T63" fmla="*/ 3 h 70"/>
                <a:gd name="T64" fmla="*/ 158 w 177"/>
                <a:gd name="T65" fmla="*/ 3 h 70"/>
                <a:gd name="T66" fmla="*/ 149 w 177"/>
                <a:gd name="T67" fmla="*/ 6 h 70"/>
                <a:gd name="T68" fmla="*/ 140 w 177"/>
                <a:gd name="T69" fmla="*/ 9 h 70"/>
                <a:gd name="T70" fmla="*/ 134 w 177"/>
                <a:gd name="T71" fmla="*/ 11 h 70"/>
                <a:gd name="T72" fmla="*/ 130 w 177"/>
                <a:gd name="T73" fmla="*/ 12 h 70"/>
                <a:gd name="T74" fmla="*/ 125 w 177"/>
                <a:gd name="T75" fmla="*/ 14 h 70"/>
                <a:gd name="T76" fmla="*/ 120 w 177"/>
                <a:gd name="T77" fmla="*/ 15 h 70"/>
                <a:gd name="T78" fmla="*/ 110 w 177"/>
                <a:gd name="T79" fmla="*/ 18 h 70"/>
                <a:gd name="T80" fmla="*/ 109 w 177"/>
                <a:gd name="T81" fmla="*/ 19 h 70"/>
                <a:gd name="T82" fmla="*/ 101 w 177"/>
                <a:gd name="T83" fmla="*/ 21 h 70"/>
                <a:gd name="T84" fmla="*/ 91 w 177"/>
                <a:gd name="T85" fmla="*/ 24 h 70"/>
                <a:gd name="T86" fmla="*/ 85 w 177"/>
                <a:gd name="T87" fmla="*/ 26 h 70"/>
                <a:gd name="T88" fmla="*/ 81 w 177"/>
                <a:gd name="T89" fmla="*/ 28 h 70"/>
                <a:gd name="T90" fmla="*/ 71 w 177"/>
                <a:gd name="T91" fmla="*/ 31 h 70"/>
                <a:gd name="T92" fmla="*/ 62 w 177"/>
                <a:gd name="T93" fmla="*/ 34 h 70"/>
                <a:gd name="T94" fmla="*/ 60 w 177"/>
                <a:gd name="T95" fmla="*/ 34 h 70"/>
                <a:gd name="T96" fmla="*/ 52 w 177"/>
                <a:gd name="T97" fmla="*/ 37 h 70"/>
                <a:gd name="T98" fmla="*/ 42 w 177"/>
                <a:gd name="T99" fmla="*/ 40 h 70"/>
                <a:gd name="T100" fmla="*/ 36 w 177"/>
                <a:gd name="T101" fmla="*/ 42 h 70"/>
                <a:gd name="T102" fmla="*/ 32 w 177"/>
                <a:gd name="T103" fmla="*/ 43 h 70"/>
                <a:gd name="T104" fmla="*/ 22 w 177"/>
                <a:gd name="T105" fmla="*/ 46 h 70"/>
                <a:gd name="T106" fmla="*/ 13 w 177"/>
                <a:gd name="T107" fmla="*/ 50 h 70"/>
                <a:gd name="T108" fmla="*/ 11 w 177"/>
                <a:gd name="T109" fmla="*/ 50 h 70"/>
                <a:gd name="T110" fmla="*/ 3 w 177"/>
                <a:gd name="T111" fmla="*/ 53 h 70"/>
                <a:gd name="T112" fmla="*/ 0 w 177"/>
                <a:gd name="T113" fmla="*/ 54 h 70"/>
                <a:gd name="T114" fmla="*/ 2 w 177"/>
                <a:gd name="T115" fmla="*/ 58 h 70"/>
                <a:gd name="T116" fmla="*/ 5 w 177"/>
                <a:gd name="T1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7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1277938" y="4346575"/>
              <a:ext cx="503238" cy="238125"/>
            </a:xfrm>
            <a:custGeom>
              <a:avLst/>
              <a:gdLst>
                <a:gd name="T0" fmla="*/ 189 w 198"/>
                <a:gd name="T1" fmla="*/ 75 h 94"/>
                <a:gd name="T2" fmla="*/ 175 w 198"/>
                <a:gd name="T3" fmla="*/ 70 h 94"/>
                <a:gd name="T4" fmla="*/ 167 w 198"/>
                <a:gd name="T5" fmla="*/ 67 h 94"/>
                <a:gd name="T6" fmla="*/ 159 w 198"/>
                <a:gd name="T7" fmla="*/ 64 h 94"/>
                <a:gd name="T8" fmla="*/ 149 w 198"/>
                <a:gd name="T9" fmla="*/ 61 h 94"/>
                <a:gd name="T10" fmla="*/ 134 w 198"/>
                <a:gd name="T11" fmla="*/ 55 h 94"/>
                <a:gd name="T12" fmla="*/ 125 w 198"/>
                <a:gd name="T13" fmla="*/ 52 h 94"/>
                <a:gd name="T14" fmla="*/ 109 w 198"/>
                <a:gd name="T15" fmla="*/ 45 h 94"/>
                <a:gd name="T16" fmla="*/ 101 w 198"/>
                <a:gd name="T17" fmla="*/ 42 h 94"/>
                <a:gd name="T18" fmla="*/ 87 w 198"/>
                <a:gd name="T19" fmla="*/ 37 h 94"/>
                <a:gd name="T20" fmla="*/ 76 w 198"/>
                <a:gd name="T21" fmla="*/ 32 h 94"/>
                <a:gd name="T22" fmla="*/ 68 w 198"/>
                <a:gd name="T23" fmla="*/ 29 h 94"/>
                <a:gd name="T24" fmla="*/ 59 w 198"/>
                <a:gd name="T25" fmla="*/ 25 h 94"/>
                <a:gd name="T26" fmla="*/ 46 w 198"/>
                <a:gd name="T27" fmla="*/ 19 h 94"/>
                <a:gd name="T28" fmla="*/ 35 w 198"/>
                <a:gd name="T29" fmla="*/ 13 h 94"/>
                <a:gd name="T30" fmla="*/ 26 w 198"/>
                <a:gd name="T31" fmla="*/ 9 h 94"/>
                <a:gd name="T32" fmla="*/ 11 w 198"/>
                <a:gd name="T33" fmla="*/ 1 h 94"/>
                <a:gd name="T34" fmla="*/ 3 w 198"/>
                <a:gd name="T35" fmla="*/ 10 h 94"/>
                <a:gd name="T36" fmla="*/ 2 w 198"/>
                <a:gd name="T37" fmla="*/ 14 h 94"/>
                <a:gd name="T38" fmla="*/ 15 w 198"/>
                <a:gd name="T39" fmla="*/ 21 h 94"/>
                <a:gd name="T40" fmla="*/ 23 w 198"/>
                <a:gd name="T41" fmla="*/ 26 h 94"/>
                <a:gd name="T42" fmla="*/ 39 w 198"/>
                <a:gd name="T43" fmla="*/ 34 h 94"/>
                <a:gd name="T44" fmla="*/ 47 w 198"/>
                <a:gd name="T45" fmla="*/ 37 h 94"/>
                <a:gd name="T46" fmla="*/ 62 w 198"/>
                <a:gd name="T47" fmla="*/ 44 h 94"/>
                <a:gd name="T48" fmla="*/ 64 w 198"/>
                <a:gd name="T49" fmla="*/ 45 h 94"/>
                <a:gd name="T50" fmla="*/ 80 w 198"/>
                <a:gd name="T51" fmla="*/ 51 h 94"/>
                <a:gd name="T52" fmla="*/ 89 w 198"/>
                <a:gd name="T53" fmla="*/ 55 h 94"/>
                <a:gd name="T54" fmla="*/ 104 w 198"/>
                <a:gd name="T55" fmla="*/ 61 h 94"/>
                <a:gd name="T56" fmla="*/ 113 w 198"/>
                <a:gd name="T57" fmla="*/ 64 h 94"/>
                <a:gd name="T58" fmla="*/ 125 w 198"/>
                <a:gd name="T59" fmla="*/ 69 h 94"/>
                <a:gd name="T60" fmla="*/ 138 w 198"/>
                <a:gd name="T61" fmla="*/ 74 h 94"/>
                <a:gd name="T62" fmla="*/ 147 w 198"/>
                <a:gd name="T63" fmla="*/ 77 h 94"/>
                <a:gd name="T64" fmla="*/ 158 w 198"/>
                <a:gd name="T65" fmla="*/ 81 h 94"/>
                <a:gd name="T66" fmla="*/ 167 w 198"/>
                <a:gd name="T67" fmla="*/ 84 h 94"/>
                <a:gd name="T68" fmla="*/ 180 w 198"/>
                <a:gd name="T69" fmla="*/ 89 h 94"/>
                <a:gd name="T70" fmla="*/ 187 w 198"/>
                <a:gd name="T71" fmla="*/ 92 h 94"/>
                <a:gd name="T72" fmla="*/ 192 w 198"/>
                <a:gd name="T73" fmla="*/ 94 h 94"/>
                <a:gd name="T74" fmla="*/ 192 w 198"/>
                <a:gd name="T75"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 h="94">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1735138" y="1722438"/>
              <a:ext cx="373063" cy="80963"/>
            </a:xfrm>
            <a:custGeom>
              <a:avLst/>
              <a:gdLst>
                <a:gd name="T0" fmla="*/ 135 w 147"/>
                <a:gd name="T1" fmla="*/ 16 h 32"/>
                <a:gd name="T2" fmla="*/ 134 w 147"/>
                <a:gd name="T3" fmla="*/ 15 h 32"/>
                <a:gd name="T4" fmla="*/ 126 w 147"/>
                <a:gd name="T5" fmla="*/ 14 h 32"/>
                <a:gd name="T6" fmla="*/ 117 w 147"/>
                <a:gd name="T7" fmla="*/ 13 h 32"/>
                <a:gd name="T8" fmla="*/ 112 w 147"/>
                <a:gd name="T9" fmla="*/ 12 h 32"/>
                <a:gd name="T10" fmla="*/ 109 w 147"/>
                <a:gd name="T11" fmla="*/ 12 h 32"/>
                <a:gd name="T12" fmla="*/ 100 w 147"/>
                <a:gd name="T13" fmla="*/ 11 h 32"/>
                <a:gd name="T14" fmla="*/ 91 w 147"/>
                <a:gd name="T15" fmla="*/ 10 h 32"/>
                <a:gd name="T16" fmla="*/ 90 w 147"/>
                <a:gd name="T17" fmla="*/ 9 h 32"/>
                <a:gd name="T18" fmla="*/ 82 w 147"/>
                <a:gd name="T19" fmla="*/ 9 h 32"/>
                <a:gd name="T20" fmla="*/ 74 w 147"/>
                <a:gd name="T21" fmla="*/ 8 h 32"/>
                <a:gd name="T22" fmla="*/ 68 w 147"/>
                <a:gd name="T23" fmla="*/ 7 h 32"/>
                <a:gd name="T24" fmla="*/ 65 w 147"/>
                <a:gd name="T25" fmla="*/ 6 h 32"/>
                <a:gd name="T26" fmla="*/ 56 w 147"/>
                <a:gd name="T27" fmla="*/ 6 h 32"/>
                <a:gd name="T28" fmla="*/ 47 w 147"/>
                <a:gd name="T29" fmla="*/ 5 h 32"/>
                <a:gd name="T30" fmla="*/ 46 w 147"/>
                <a:gd name="T31" fmla="*/ 4 h 32"/>
                <a:gd name="T32" fmla="*/ 38 w 147"/>
                <a:gd name="T33" fmla="*/ 4 h 32"/>
                <a:gd name="T34" fmla="*/ 37 w 147"/>
                <a:gd name="T35" fmla="*/ 3 h 32"/>
                <a:gd name="T36" fmla="*/ 30 w 147"/>
                <a:gd name="T37" fmla="*/ 3 h 32"/>
                <a:gd name="T38" fmla="*/ 24 w 147"/>
                <a:gd name="T39" fmla="*/ 2 h 32"/>
                <a:gd name="T40" fmla="*/ 21 w 147"/>
                <a:gd name="T41" fmla="*/ 2 h 32"/>
                <a:gd name="T42" fmla="*/ 12 w 147"/>
                <a:gd name="T43" fmla="*/ 1 h 32"/>
                <a:gd name="T44" fmla="*/ 3 w 147"/>
                <a:gd name="T45" fmla="*/ 0 h 32"/>
                <a:gd name="T46" fmla="*/ 2 w 147"/>
                <a:gd name="T47" fmla="*/ 0 h 32"/>
                <a:gd name="T48" fmla="*/ 0 w 147"/>
                <a:gd name="T49" fmla="*/ 0 h 32"/>
                <a:gd name="T50" fmla="*/ 0 w 147"/>
                <a:gd name="T51" fmla="*/ 8 h 32"/>
                <a:gd name="T52" fmla="*/ 0 w 147"/>
                <a:gd name="T53" fmla="*/ 14 h 32"/>
                <a:gd name="T54" fmla="*/ 0 w 147"/>
                <a:gd name="T55" fmla="*/ 14 h 32"/>
                <a:gd name="T56" fmla="*/ 9 w 147"/>
                <a:gd name="T57" fmla="*/ 15 h 32"/>
                <a:gd name="T58" fmla="*/ 17 w 147"/>
                <a:gd name="T59" fmla="*/ 16 h 32"/>
                <a:gd name="T60" fmla="*/ 20 w 147"/>
                <a:gd name="T61" fmla="*/ 16 h 32"/>
                <a:gd name="T62" fmla="*/ 26 w 147"/>
                <a:gd name="T63" fmla="*/ 17 h 32"/>
                <a:gd name="T64" fmla="*/ 35 w 147"/>
                <a:gd name="T65" fmla="*/ 18 h 32"/>
                <a:gd name="T66" fmla="*/ 35 w 147"/>
                <a:gd name="T67" fmla="*/ 18 h 32"/>
                <a:gd name="T68" fmla="*/ 43 w 147"/>
                <a:gd name="T69" fmla="*/ 18 h 32"/>
                <a:gd name="T70" fmla="*/ 44 w 147"/>
                <a:gd name="T71" fmla="*/ 18 h 32"/>
                <a:gd name="T72" fmla="*/ 53 w 147"/>
                <a:gd name="T73" fmla="*/ 19 h 32"/>
                <a:gd name="T74" fmla="*/ 61 w 147"/>
                <a:gd name="T75" fmla="*/ 20 h 32"/>
                <a:gd name="T76" fmla="*/ 65 w 147"/>
                <a:gd name="T77" fmla="*/ 21 h 32"/>
                <a:gd name="T78" fmla="*/ 70 w 147"/>
                <a:gd name="T79" fmla="*/ 21 h 32"/>
                <a:gd name="T80" fmla="*/ 79 w 147"/>
                <a:gd name="T81" fmla="*/ 23 h 32"/>
                <a:gd name="T82" fmla="*/ 87 w 147"/>
                <a:gd name="T83" fmla="*/ 24 h 32"/>
                <a:gd name="T84" fmla="*/ 88 w 147"/>
                <a:gd name="T85" fmla="*/ 24 h 32"/>
                <a:gd name="T86" fmla="*/ 97 w 147"/>
                <a:gd name="T87" fmla="*/ 25 h 32"/>
                <a:gd name="T88" fmla="*/ 105 w 147"/>
                <a:gd name="T89" fmla="*/ 26 h 32"/>
                <a:gd name="T90" fmla="*/ 109 w 147"/>
                <a:gd name="T91" fmla="*/ 26 h 32"/>
                <a:gd name="T92" fmla="*/ 114 w 147"/>
                <a:gd name="T93" fmla="*/ 27 h 32"/>
                <a:gd name="T94" fmla="*/ 123 w 147"/>
                <a:gd name="T95" fmla="*/ 28 h 32"/>
                <a:gd name="T96" fmla="*/ 130 w 147"/>
                <a:gd name="T97" fmla="*/ 30 h 32"/>
                <a:gd name="T98" fmla="*/ 132 w 147"/>
                <a:gd name="T99" fmla="*/ 30 h 32"/>
                <a:gd name="T100" fmla="*/ 140 w 147"/>
                <a:gd name="T101" fmla="*/ 31 h 32"/>
                <a:gd name="T102" fmla="*/ 144 w 147"/>
                <a:gd name="T103" fmla="*/ 32 h 32"/>
                <a:gd name="T104" fmla="*/ 147 w 147"/>
                <a:gd name="T105" fmla="*/ 17 h 32"/>
                <a:gd name="T106" fmla="*/ 144 w 147"/>
                <a:gd name="T107" fmla="*/ 17 h 32"/>
                <a:gd name="T108" fmla="*/ 135 w 147"/>
                <a:gd name="T10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 h="32">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1208088" y="1685925"/>
              <a:ext cx="411163" cy="61913"/>
            </a:xfrm>
            <a:custGeom>
              <a:avLst/>
              <a:gdLst>
                <a:gd name="T0" fmla="*/ 149 w 162"/>
                <a:gd name="T1" fmla="*/ 9 h 24"/>
                <a:gd name="T2" fmla="*/ 143 w 162"/>
                <a:gd name="T3" fmla="*/ 9 h 24"/>
                <a:gd name="T4" fmla="*/ 140 w 162"/>
                <a:gd name="T5" fmla="*/ 9 h 24"/>
                <a:gd name="T6" fmla="*/ 131 w 162"/>
                <a:gd name="T7" fmla="*/ 8 h 24"/>
                <a:gd name="T8" fmla="*/ 122 w 162"/>
                <a:gd name="T9" fmla="*/ 8 h 24"/>
                <a:gd name="T10" fmla="*/ 121 w 162"/>
                <a:gd name="T11" fmla="*/ 7 h 24"/>
                <a:gd name="T12" fmla="*/ 113 w 162"/>
                <a:gd name="T13" fmla="*/ 7 h 24"/>
                <a:gd name="T14" fmla="*/ 104 w 162"/>
                <a:gd name="T15" fmla="*/ 6 h 24"/>
                <a:gd name="T16" fmla="*/ 98 w 162"/>
                <a:gd name="T17" fmla="*/ 6 h 24"/>
                <a:gd name="T18" fmla="*/ 96 w 162"/>
                <a:gd name="T19" fmla="*/ 6 h 24"/>
                <a:gd name="T20" fmla="*/ 87 w 162"/>
                <a:gd name="T21" fmla="*/ 5 h 24"/>
                <a:gd name="T22" fmla="*/ 78 w 162"/>
                <a:gd name="T23" fmla="*/ 5 h 24"/>
                <a:gd name="T24" fmla="*/ 76 w 162"/>
                <a:gd name="T25" fmla="*/ 5 h 24"/>
                <a:gd name="T26" fmla="*/ 69 w 162"/>
                <a:gd name="T27" fmla="*/ 4 h 24"/>
                <a:gd name="T28" fmla="*/ 60 w 162"/>
                <a:gd name="T29" fmla="*/ 4 h 24"/>
                <a:gd name="T30" fmla="*/ 54 w 162"/>
                <a:gd name="T31" fmla="*/ 3 h 24"/>
                <a:gd name="T32" fmla="*/ 51 w 162"/>
                <a:gd name="T33" fmla="*/ 3 h 24"/>
                <a:gd name="T34" fmla="*/ 42 w 162"/>
                <a:gd name="T35" fmla="*/ 3 h 24"/>
                <a:gd name="T36" fmla="*/ 33 w 162"/>
                <a:gd name="T37" fmla="*/ 2 h 24"/>
                <a:gd name="T38" fmla="*/ 31 w 162"/>
                <a:gd name="T39" fmla="*/ 2 h 24"/>
                <a:gd name="T40" fmla="*/ 24 w 162"/>
                <a:gd name="T41" fmla="*/ 2 h 24"/>
                <a:gd name="T42" fmla="*/ 15 w 162"/>
                <a:gd name="T43" fmla="*/ 1 h 24"/>
                <a:gd name="T44" fmla="*/ 9 w 162"/>
                <a:gd name="T45" fmla="*/ 1 h 24"/>
                <a:gd name="T46" fmla="*/ 6 w 162"/>
                <a:gd name="T47" fmla="*/ 1 h 24"/>
                <a:gd name="T48" fmla="*/ 0 w 162"/>
                <a:gd name="T49" fmla="*/ 0 h 24"/>
                <a:gd name="T50" fmla="*/ 0 w 162"/>
                <a:gd name="T51" fmla="*/ 14 h 24"/>
                <a:gd name="T52" fmla="*/ 3 w 162"/>
                <a:gd name="T53" fmla="*/ 14 h 24"/>
                <a:gd name="T54" fmla="*/ 6 w 162"/>
                <a:gd name="T55" fmla="*/ 14 h 24"/>
                <a:gd name="T56" fmla="*/ 12 w 162"/>
                <a:gd name="T57" fmla="*/ 14 h 24"/>
                <a:gd name="T58" fmla="*/ 21 w 162"/>
                <a:gd name="T59" fmla="*/ 15 h 24"/>
                <a:gd name="T60" fmla="*/ 28 w 162"/>
                <a:gd name="T61" fmla="*/ 15 h 24"/>
                <a:gd name="T62" fmla="*/ 30 w 162"/>
                <a:gd name="T63" fmla="*/ 15 h 24"/>
                <a:gd name="T64" fmla="*/ 39 w 162"/>
                <a:gd name="T65" fmla="*/ 16 h 24"/>
                <a:gd name="T66" fmla="*/ 48 w 162"/>
                <a:gd name="T67" fmla="*/ 17 h 24"/>
                <a:gd name="T68" fmla="*/ 51 w 162"/>
                <a:gd name="T69" fmla="*/ 17 h 24"/>
                <a:gd name="T70" fmla="*/ 57 w 162"/>
                <a:gd name="T71" fmla="*/ 17 h 24"/>
                <a:gd name="T72" fmla="*/ 66 w 162"/>
                <a:gd name="T73" fmla="*/ 18 h 24"/>
                <a:gd name="T74" fmla="*/ 73 w 162"/>
                <a:gd name="T75" fmla="*/ 18 h 24"/>
                <a:gd name="T76" fmla="*/ 75 w 162"/>
                <a:gd name="T77" fmla="*/ 18 h 24"/>
                <a:gd name="T78" fmla="*/ 83 w 162"/>
                <a:gd name="T79" fmla="*/ 19 h 24"/>
                <a:gd name="T80" fmla="*/ 92 w 162"/>
                <a:gd name="T81" fmla="*/ 19 h 24"/>
                <a:gd name="T82" fmla="*/ 95 w 162"/>
                <a:gd name="T83" fmla="*/ 19 h 24"/>
                <a:gd name="T84" fmla="*/ 101 w 162"/>
                <a:gd name="T85" fmla="*/ 20 h 24"/>
                <a:gd name="T86" fmla="*/ 110 w 162"/>
                <a:gd name="T87" fmla="*/ 20 h 24"/>
                <a:gd name="T88" fmla="*/ 117 w 162"/>
                <a:gd name="T89" fmla="*/ 21 h 24"/>
                <a:gd name="T90" fmla="*/ 119 w 162"/>
                <a:gd name="T91" fmla="*/ 21 h 24"/>
                <a:gd name="T92" fmla="*/ 128 w 162"/>
                <a:gd name="T93" fmla="*/ 22 h 24"/>
                <a:gd name="T94" fmla="*/ 137 w 162"/>
                <a:gd name="T95" fmla="*/ 22 h 24"/>
                <a:gd name="T96" fmla="*/ 140 w 162"/>
                <a:gd name="T97" fmla="*/ 23 h 24"/>
                <a:gd name="T98" fmla="*/ 146 w 162"/>
                <a:gd name="T99" fmla="*/ 23 h 24"/>
                <a:gd name="T100" fmla="*/ 155 w 162"/>
                <a:gd name="T101" fmla="*/ 24 h 24"/>
                <a:gd name="T102" fmla="*/ 162 w 162"/>
                <a:gd name="T103" fmla="*/ 24 h 24"/>
                <a:gd name="T104" fmla="*/ 162 w 162"/>
                <a:gd name="T105" fmla="*/ 10 h 24"/>
                <a:gd name="T106" fmla="*/ 158 w 162"/>
                <a:gd name="T107" fmla="*/ 10 h 24"/>
                <a:gd name="T108" fmla="*/ 149 w 162"/>
                <a:gd name="T10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24">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6"/>
            <p:cNvSpPr>
              <a:spLocks/>
            </p:cNvSpPr>
            <p:nvPr/>
          </p:nvSpPr>
          <p:spPr bwMode="auto">
            <a:xfrm>
              <a:off x="2217738" y="1785938"/>
              <a:ext cx="438150" cy="136525"/>
            </a:xfrm>
            <a:custGeom>
              <a:avLst/>
              <a:gdLst>
                <a:gd name="T0" fmla="*/ 160 w 173"/>
                <a:gd name="T1" fmla="*/ 35 h 54"/>
                <a:gd name="T2" fmla="*/ 160 w 173"/>
                <a:gd name="T3" fmla="*/ 35 h 54"/>
                <a:gd name="T4" fmla="*/ 152 w 173"/>
                <a:gd name="T5" fmla="*/ 33 h 54"/>
                <a:gd name="T6" fmla="*/ 143 w 173"/>
                <a:gd name="T7" fmla="*/ 31 h 54"/>
                <a:gd name="T8" fmla="*/ 138 w 173"/>
                <a:gd name="T9" fmla="*/ 29 h 54"/>
                <a:gd name="T10" fmla="*/ 135 w 173"/>
                <a:gd name="T11" fmla="*/ 28 h 54"/>
                <a:gd name="T12" fmla="*/ 135 w 173"/>
                <a:gd name="T13" fmla="*/ 28 h 54"/>
                <a:gd name="T14" fmla="*/ 126 w 173"/>
                <a:gd name="T15" fmla="*/ 26 h 54"/>
                <a:gd name="T16" fmla="*/ 118 w 173"/>
                <a:gd name="T17" fmla="*/ 24 h 54"/>
                <a:gd name="T18" fmla="*/ 117 w 173"/>
                <a:gd name="T19" fmla="*/ 24 h 54"/>
                <a:gd name="T20" fmla="*/ 109 w 173"/>
                <a:gd name="T21" fmla="*/ 22 h 54"/>
                <a:gd name="T22" fmla="*/ 101 w 173"/>
                <a:gd name="T23" fmla="*/ 20 h 54"/>
                <a:gd name="T24" fmla="*/ 96 w 173"/>
                <a:gd name="T25" fmla="*/ 18 h 54"/>
                <a:gd name="T26" fmla="*/ 92 w 173"/>
                <a:gd name="T27" fmla="*/ 18 h 54"/>
                <a:gd name="T28" fmla="*/ 84 w 173"/>
                <a:gd name="T29" fmla="*/ 16 h 54"/>
                <a:gd name="T30" fmla="*/ 75 w 173"/>
                <a:gd name="T31" fmla="*/ 14 h 54"/>
                <a:gd name="T32" fmla="*/ 74 w 173"/>
                <a:gd name="T33" fmla="*/ 14 h 54"/>
                <a:gd name="T34" fmla="*/ 66 w 173"/>
                <a:gd name="T35" fmla="*/ 12 h 54"/>
                <a:gd name="T36" fmla="*/ 58 w 173"/>
                <a:gd name="T37" fmla="*/ 10 h 54"/>
                <a:gd name="T38" fmla="*/ 53 w 173"/>
                <a:gd name="T39" fmla="*/ 9 h 54"/>
                <a:gd name="T40" fmla="*/ 49 w 173"/>
                <a:gd name="T41" fmla="*/ 8 h 54"/>
                <a:gd name="T42" fmla="*/ 41 w 173"/>
                <a:gd name="T43" fmla="*/ 7 h 54"/>
                <a:gd name="T44" fmla="*/ 32 w 173"/>
                <a:gd name="T45" fmla="*/ 5 h 54"/>
                <a:gd name="T46" fmla="*/ 31 w 173"/>
                <a:gd name="T47" fmla="*/ 5 h 54"/>
                <a:gd name="T48" fmla="*/ 23 w 173"/>
                <a:gd name="T49" fmla="*/ 3 h 54"/>
                <a:gd name="T50" fmla="*/ 15 w 173"/>
                <a:gd name="T51" fmla="*/ 2 h 54"/>
                <a:gd name="T52" fmla="*/ 9 w 173"/>
                <a:gd name="T53" fmla="*/ 1 h 54"/>
                <a:gd name="T54" fmla="*/ 6 w 173"/>
                <a:gd name="T55" fmla="*/ 0 h 54"/>
                <a:gd name="T56" fmla="*/ 2 w 173"/>
                <a:gd name="T57" fmla="*/ 0 h 54"/>
                <a:gd name="T58" fmla="*/ 0 w 173"/>
                <a:gd name="T59" fmla="*/ 14 h 54"/>
                <a:gd name="T60" fmla="*/ 3 w 173"/>
                <a:gd name="T61" fmla="*/ 15 h 54"/>
                <a:gd name="T62" fmla="*/ 6 w 173"/>
                <a:gd name="T63" fmla="*/ 15 h 54"/>
                <a:gd name="T64" fmla="*/ 11 w 173"/>
                <a:gd name="T65" fmla="*/ 16 h 54"/>
                <a:gd name="T66" fmla="*/ 20 w 173"/>
                <a:gd name="T67" fmla="*/ 18 h 54"/>
                <a:gd name="T68" fmla="*/ 27 w 173"/>
                <a:gd name="T69" fmla="*/ 19 h 54"/>
                <a:gd name="T70" fmla="*/ 28 w 173"/>
                <a:gd name="T71" fmla="*/ 19 h 54"/>
                <a:gd name="T72" fmla="*/ 37 w 173"/>
                <a:gd name="T73" fmla="*/ 21 h 54"/>
                <a:gd name="T74" fmla="*/ 46 w 173"/>
                <a:gd name="T75" fmla="*/ 23 h 54"/>
                <a:gd name="T76" fmla="*/ 49 w 173"/>
                <a:gd name="T77" fmla="*/ 24 h 54"/>
                <a:gd name="T78" fmla="*/ 54 w 173"/>
                <a:gd name="T79" fmla="*/ 25 h 54"/>
                <a:gd name="T80" fmla="*/ 63 w 173"/>
                <a:gd name="T81" fmla="*/ 26 h 54"/>
                <a:gd name="T82" fmla="*/ 71 w 173"/>
                <a:gd name="T83" fmla="*/ 28 h 54"/>
                <a:gd name="T84" fmla="*/ 72 w 173"/>
                <a:gd name="T85" fmla="*/ 28 h 54"/>
                <a:gd name="T86" fmla="*/ 80 w 173"/>
                <a:gd name="T87" fmla="*/ 30 h 54"/>
                <a:gd name="T88" fmla="*/ 89 w 173"/>
                <a:gd name="T89" fmla="*/ 32 h 54"/>
                <a:gd name="T90" fmla="*/ 92 w 173"/>
                <a:gd name="T91" fmla="*/ 33 h 54"/>
                <a:gd name="T92" fmla="*/ 97 w 173"/>
                <a:gd name="T93" fmla="*/ 34 h 54"/>
                <a:gd name="T94" fmla="*/ 106 w 173"/>
                <a:gd name="T95" fmla="*/ 36 h 54"/>
                <a:gd name="T96" fmla="*/ 114 w 173"/>
                <a:gd name="T97" fmla="*/ 38 h 54"/>
                <a:gd name="T98" fmla="*/ 114 w 173"/>
                <a:gd name="T99" fmla="*/ 39 h 54"/>
                <a:gd name="T100" fmla="*/ 123 w 173"/>
                <a:gd name="T101" fmla="*/ 41 h 54"/>
                <a:gd name="T102" fmla="*/ 131 w 173"/>
                <a:gd name="T103" fmla="*/ 43 h 54"/>
                <a:gd name="T104" fmla="*/ 131 w 173"/>
                <a:gd name="T105" fmla="*/ 43 h 54"/>
                <a:gd name="T106" fmla="*/ 135 w 173"/>
                <a:gd name="T107" fmla="*/ 44 h 54"/>
                <a:gd name="T108" fmla="*/ 140 w 173"/>
                <a:gd name="T109" fmla="*/ 45 h 54"/>
                <a:gd name="T110" fmla="*/ 148 w 173"/>
                <a:gd name="T111" fmla="*/ 48 h 54"/>
                <a:gd name="T112" fmla="*/ 156 w 173"/>
                <a:gd name="T113" fmla="*/ 50 h 54"/>
                <a:gd name="T114" fmla="*/ 157 w 173"/>
                <a:gd name="T115" fmla="*/ 50 h 54"/>
                <a:gd name="T116" fmla="*/ 165 w 173"/>
                <a:gd name="T117" fmla="*/ 53 h 54"/>
                <a:gd name="T118" fmla="*/ 170 w 173"/>
                <a:gd name="T119" fmla="*/ 54 h 54"/>
                <a:gd name="T120" fmla="*/ 173 w 173"/>
                <a:gd name="T121" fmla="*/ 39 h 54"/>
                <a:gd name="T122" fmla="*/ 169 w 173"/>
                <a:gd name="T123" fmla="*/ 38 h 54"/>
                <a:gd name="T124" fmla="*/ 160 w 173"/>
                <a:gd name="T125"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 h="54">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17"/>
            <p:cNvSpPr>
              <a:spLocks/>
            </p:cNvSpPr>
            <p:nvPr/>
          </p:nvSpPr>
          <p:spPr bwMode="auto">
            <a:xfrm>
              <a:off x="2473325" y="2813050"/>
              <a:ext cx="403225" cy="200025"/>
            </a:xfrm>
            <a:custGeom>
              <a:avLst/>
              <a:gdLst>
                <a:gd name="T0" fmla="*/ 2 w 159"/>
                <a:gd name="T1" fmla="*/ 66 h 79"/>
                <a:gd name="T2" fmla="*/ 8 w 159"/>
                <a:gd name="T3" fmla="*/ 78 h 79"/>
                <a:gd name="T4" fmla="*/ 8 w 159"/>
                <a:gd name="T5" fmla="*/ 79 h 79"/>
                <a:gd name="T6" fmla="*/ 12 w 159"/>
                <a:gd name="T7" fmla="*/ 77 h 79"/>
                <a:gd name="T8" fmla="*/ 17 w 159"/>
                <a:gd name="T9" fmla="*/ 75 h 79"/>
                <a:gd name="T10" fmla="*/ 22 w 159"/>
                <a:gd name="T11" fmla="*/ 74 h 79"/>
                <a:gd name="T12" fmla="*/ 27 w 159"/>
                <a:gd name="T13" fmla="*/ 71 h 79"/>
                <a:gd name="T14" fmla="*/ 37 w 159"/>
                <a:gd name="T15" fmla="*/ 67 h 79"/>
                <a:gd name="T16" fmla="*/ 47 w 159"/>
                <a:gd name="T17" fmla="*/ 64 h 79"/>
                <a:gd name="T18" fmla="*/ 47 w 159"/>
                <a:gd name="T19" fmla="*/ 63 h 79"/>
                <a:gd name="T20" fmla="*/ 57 w 159"/>
                <a:gd name="T21" fmla="*/ 59 h 79"/>
                <a:gd name="T22" fmla="*/ 67 w 159"/>
                <a:gd name="T23" fmla="*/ 55 h 79"/>
                <a:gd name="T24" fmla="*/ 72 w 159"/>
                <a:gd name="T25" fmla="*/ 53 h 79"/>
                <a:gd name="T26" fmla="*/ 78 w 159"/>
                <a:gd name="T27" fmla="*/ 50 h 79"/>
                <a:gd name="T28" fmla="*/ 88 w 159"/>
                <a:gd name="T29" fmla="*/ 46 h 79"/>
                <a:gd name="T30" fmla="*/ 97 w 159"/>
                <a:gd name="T31" fmla="*/ 41 h 79"/>
                <a:gd name="T32" fmla="*/ 98 w 159"/>
                <a:gd name="T33" fmla="*/ 41 h 79"/>
                <a:gd name="T34" fmla="*/ 108 w 159"/>
                <a:gd name="T35" fmla="*/ 36 h 79"/>
                <a:gd name="T36" fmla="*/ 118 w 159"/>
                <a:gd name="T37" fmla="*/ 31 h 79"/>
                <a:gd name="T38" fmla="*/ 123 w 159"/>
                <a:gd name="T39" fmla="*/ 29 h 79"/>
                <a:gd name="T40" fmla="*/ 129 w 159"/>
                <a:gd name="T41" fmla="*/ 26 h 79"/>
                <a:gd name="T42" fmla="*/ 139 w 159"/>
                <a:gd name="T43" fmla="*/ 20 h 79"/>
                <a:gd name="T44" fmla="*/ 147 w 159"/>
                <a:gd name="T45" fmla="*/ 16 h 79"/>
                <a:gd name="T46" fmla="*/ 149 w 159"/>
                <a:gd name="T47" fmla="*/ 15 h 79"/>
                <a:gd name="T48" fmla="*/ 149 w 159"/>
                <a:gd name="T49" fmla="*/ 14 h 79"/>
                <a:gd name="T50" fmla="*/ 159 w 159"/>
                <a:gd name="T51" fmla="*/ 9 h 79"/>
                <a:gd name="T52" fmla="*/ 152 w 159"/>
                <a:gd name="T53" fmla="*/ 5 h 79"/>
                <a:gd name="T54" fmla="*/ 151 w 159"/>
                <a:gd name="T55" fmla="*/ 5 h 79"/>
                <a:gd name="T56" fmla="*/ 144 w 159"/>
                <a:gd name="T57" fmla="*/ 1 h 79"/>
                <a:gd name="T58" fmla="*/ 142 w 159"/>
                <a:gd name="T59" fmla="*/ 0 h 79"/>
                <a:gd name="T60" fmla="*/ 139 w 159"/>
                <a:gd name="T61" fmla="*/ 1 h 79"/>
                <a:gd name="T62" fmla="*/ 134 w 159"/>
                <a:gd name="T63" fmla="*/ 4 h 79"/>
                <a:gd name="T64" fmla="*/ 128 w 159"/>
                <a:gd name="T65" fmla="*/ 7 h 79"/>
                <a:gd name="T66" fmla="*/ 123 w 159"/>
                <a:gd name="T67" fmla="*/ 10 h 79"/>
                <a:gd name="T68" fmla="*/ 113 w 159"/>
                <a:gd name="T69" fmla="*/ 15 h 79"/>
                <a:gd name="T70" fmla="*/ 103 w 159"/>
                <a:gd name="T71" fmla="*/ 20 h 79"/>
                <a:gd name="T72" fmla="*/ 102 w 159"/>
                <a:gd name="T73" fmla="*/ 20 h 79"/>
                <a:gd name="T74" fmla="*/ 93 w 159"/>
                <a:gd name="T75" fmla="*/ 25 h 79"/>
                <a:gd name="T76" fmla="*/ 82 w 159"/>
                <a:gd name="T77" fmla="*/ 30 h 79"/>
                <a:gd name="T78" fmla="*/ 77 w 159"/>
                <a:gd name="T79" fmla="*/ 32 h 79"/>
                <a:gd name="T80" fmla="*/ 72 w 159"/>
                <a:gd name="T81" fmla="*/ 34 h 79"/>
                <a:gd name="T82" fmla="*/ 62 w 159"/>
                <a:gd name="T83" fmla="*/ 39 h 79"/>
                <a:gd name="T84" fmla="*/ 52 w 159"/>
                <a:gd name="T85" fmla="*/ 43 h 79"/>
                <a:gd name="T86" fmla="*/ 51 w 159"/>
                <a:gd name="T87" fmla="*/ 43 h 79"/>
                <a:gd name="T88" fmla="*/ 42 w 159"/>
                <a:gd name="T89" fmla="*/ 47 h 79"/>
                <a:gd name="T90" fmla="*/ 32 w 159"/>
                <a:gd name="T91" fmla="*/ 51 h 79"/>
                <a:gd name="T92" fmla="*/ 26 w 159"/>
                <a:gd name="T93" fmla="*/ 54 h 79"/>
                <a:gd name="T94" fmla="*/ 22 w 159"/>
                <a:gd name="T95" fmla="*/ 55 h 79"/>
                <a:gd name="T96" fmla="*/ 12 w 159"/>
                <a:gd name="T97" fmla="*/ 59 h 79"/>
                <a:gd name="T98" fmla="*/ 6 w 159"/>
                <a:gd name="T99" fmla="*/ 62 h 79"/>
                <a:gd name="T100" fmla="*/ 2 w 159"/>
                <a:gd name="T101" fmla="*/ 63 h 79"/>
                <a:gd name="T102" fmla="*/ 2 w 159"/>
                <a:gd name="T103" fmla="*/ 63 h 79"/>
                <a:gd name="T104" fmla="*/ 0 w 159"/>
                <a:gd name="T105" fmla="*/ 64 h 79"/>
                <a:gd name="T106" fmla="*/ 1 w 159"/>
                <a:gd name="T107" fmla="*/ 65 h 79"/>
                <a:gd name="T108" fmla="*/ 2 w 159"/>
                <a:gd name="T109" fmla="*/ 6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79">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18"/>
            <p:cNvSpPr>
              <a:spLocks/>
            </p:cNvSpPr>
            <p:nvPr/>
          </p:nvSpPr>
          <p:spPr bwMode="auto">
            <a:xfrm>
              <a:off x="2989263" y="2419350"/>
              <a:ext cx="255588" cy="315913"/>
            </a:xfrm>
            <a:custGeom>
              <a:avLst/>
              <a:gdLst>
                <a:gd name="T0" fmla="*/ 65 w 101"/>
                <a:gd name="T1" fmla="*/ 51 h 124"/>
                <a:gd name="T2" fmla="*/ 64 w 101"/>
                <a:gd name="T3" fmla="*/ 52 h 124"/>
                <a:gd name="T4" fmla="*/ 53 w 101"/>
                <a:gd name="T5" fmla="*/ 69 h 124"/>
                <a:gd name="T6" fmla="*/ 51 w 101"/>
                <a:gd name="T7" fmla="*/ 71 h 124"/>
                <a:gd name="T8" fmla="*/ 39 w 101"/>
                <a:gd name="T9" fmla="*/ 84 h 124"/>
                <a:gd name="T10" fmla="*/ 32 w 101"/>
                <a:gd name="T11" fmla="*/ 90 h 124"/>
                <a:gd name="T12" fmla="*/ 27 w 101"/>
                <a:gd name="T13" fmla="*/ 95 h 124"/>
                <a:gd name="T14" fmla="*/ 16 w 101"/>
                <a:gd name="T15" fmla="*/ 105 h 124"/>
                <a:gd name="T16" fmla="*/ 5 w 101"/>
                <a:gd name="T17" fmla="*/ 113 h 124"/>
                <a:gd name="T18" fmla="*/ 4 w 101"/>
                <a:gd name="T19" fmla="*/ 113 h 124"/>
                <a:gd name="T20" fmla="*/ 0 w 101"/>
                <a:gd name="T21" fmla="*/ 117 h 124"/>
                <a:gd name="T22" fmla="*/ 3 w 101"/>
                <a:gd name="T23" fmla="*/ 118 h 124"/>
                <a:gd name="T24" fmla="*/ 4 w 101"/>
                <a:gd name="T25" fmla="*/ 118 h 124"/>
                <a:gd name="T26" fmla="*/ 12 w 101"/>
                <a:gd name="T27" fmla="*/ 121 h 124"/>
                <a:gd name="T28" fmla="*/ 17 w 101"/>
                <a:gd name="T29" fmla="*/ 123 h 124"/>
                <a:gd name="T30" fmla="*/ 18 w 101"/>
                <a:gd name="T31" fmla="*/ 124 h 124"/>
                <a:gd name="T32" fmla="*/ 21 w 101"/>
                <a:gd name="T33" fmla="*/ 122 h 124"/>
                <a:gd name="T34" fmla="*/ 26 w 101"/>
                <a:gd name="T35" fmla="*/ 118 h 124"/>
                <a:gd name="T36" fmla="*/ 32 w 101"/>
                <a:gd name="T37" fmla="*/ 113 h 124"/>
                <a:gd name="T38" fmla="*/ 43 w 101"/>
                <a:gd name="T39" fmla="*/ 103 h 124"/>
                <a:gd name="T40" fmla="*/ 55 w 101"/>
                <a:gd name="T41" fmla="*/ 91 h 124"/>
                <a:gd name="T42" fmla="*/ 55 w 101"/>
                <a:gd name="T43" fmla="*/ 91 h 124"/>
                <a:gd name="T44" fmla="*/ 66 w 101"/>
                <a:gd name="T45" fmla="*/ 79 h 124"/>
                <a:gd name="T46" fmla="*/ 68 w 101"/>
                <a:gd name="T47" fmla="*/ 76 h 124"/>
                <a:gd name="T48" fmla="*/ 82 w 101"/>
                <a:gd name="T49" fmla="*/ 53 h 124"/>
                <a:gd name="T50" fmla="*/ 86 w 101"/>
                <a:gd name="T51" fmla="*/ 45 h 124"/>
                <a:gd name="T52" fmla="*/ 91 w 101"/>
                <a:gd name="T53" fmla="*/ 35 h 124"/>
                <a:gd name="T54" fmla="*/ 99 w 101"/>
                <a:gd name="T55" fmla="*/ 8 h 124"/>
                <a:gd name="T56" fmla="*/ 101 w 101"/>
                <a:gd name="T57" fmla="*/ 0 h 124"/>
                <a:gd name="T58" fmla="*/ 99 w 101"/>
                <a:gd name="T59" fmla="*/ 0 h 124"/>
                <a:gd name="T60" fmla="*/ 99 w 101"/>
                <a:gd name="T61" fmla="*/ 0 h 124"/>
                <a:gd name="T62" fmla="*/ 95 w 101"/>
                <a:gd name="T63" fmla="*/ 0 h 124"/>
                <a:gd name="T64" fmla="*/ 86 w 101"/>
                <a:gd name="T65" fmla="*/ 0 h 124"/>
                <a:gd name="T66" fmla="*/ 84 w 101"/>
                <a:gd name="T67" fmla="*/ 0 h 124"/>
                <a:gd name="T68" fmla="*/ 84 w 101"/>
                <a:gd name="T69" fmla="*/ 4 h 124"/>
                <a:gd name="T70" fmla="*/ 72 w 101"/>
                <a:gd name="T71" fmla="*/ 38 h 124"/>
                <a:gd name="T72" fmla="*/ 65 w 101"/>
                <a:gd name="T73" fmla="*/ 5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24">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19"/>
            <p:cNvSpPr>
              <a:spLocks/>
            </p:cNvSpPr>
            <p:nvPr/>
          </p:nvSpPr>
          <p:spPr bwMode="auto">
            <a:xfrm>
              <a:off x="2819400" y="1943100"/>
              <a:ext cx="374650" cy="260350"/>
            </a:xfrm>
            <a:custGeom>
              <a:avLst/>
              <a:gdLst>
                <a:gd name="T0" fmla="*/ 3 w 148"/>
                <a:gd name="T1" fmla="*/ 18 h 103"/>
                <a:gd name="T2" fmla="*/ 11 w 148"/>
                <a:gd name="T3" fmla="*/ 21 h 103"/>
                <a:gd name="T4" fmla="*/ 20 w 148"/>
                <a:gd name="T5" fmla="*/ 25 h 103"/>
                <a:gd name="T6" fmla="*/ 23 w 148"/>
                <a:gd name="T7" fmla="*/ 26 h 103"/>
                <a:gd name="T8" fmla="*/ 28 w 148"/>
                <a:gd name="T9" fmla="*/ 28 h 103"/>
                <a:gd name="T10" fmla="*/ 34 w 148"/>
                <a:gd name="T11" fmla="*/ 31 h 103"/>
                <a:gd name="T12" fmla="*/ 36 w 148"/>
                <a:gd name="T13" fmla="*/ 32 h 103"/>
                <a:gd name="T14" fmla="*/ 43 w 148"/>
                <a:gd name="T15" fmla="*/ 36 h 103"/>
                <a:gd name="T16" fmla="*/ 44 w 148"/>
                <a:gd name="T17" fmla="*/ 36 h 103"/>
                <a:gd name="T18" fmla="*/ 52 w 148"/>
                <a:gd name="T19" fmla="*/ 41 h 103"/>
                <a:gd name="T20" fmla="*/ 60 w 148"/>
                <a:gd name="T21" fmla="*/ 45 h 103"/>
                <a:gd name="T22" fmla="*/ 63 w 148"/>
                <a:gd name="T23" fmla="*/ 47 h 103"/>
                <a:gd name="T24" fmla="*/ 68 w 148"/>
                <a:gd name="T25" fmla="*/ 50 h 103"/>
                <a:gd name="T26" fmla="*/ 76 w 148"/>
                <a:gd name="T27" fmla="*/ 55 h 103"/>
                <a:gd name="T28" fmla="*/ 83 w 148"/>
                <a:gd name="T29" fmla="*/ 60 h 103"/>
                <a:gd name="T30" fmla="*/ 83 w 148"/>
                <a:gd name="T31" fmla="*/ 60 h 103"/>
                <a:gd name="T32" fmla="*/ 91 w 148"/>
                <a:gd name="T33" fmla="*/ 66 h 103"/>
                <a:gd name="T34" fmla="*/ 96 w 148"/>
                <a:gd name="T35" fmla="*/ 70 h 103"/>
                <a:gd name="T36" fmla="*/ 99 w 148"/>
                <a:gd name="T37" fmla="*/ 72 h 103"/>
                <a:gd name="T38" fmla="*/ 102 w 148"/>
                <a:gd name="T39" fmla="*/ 75 h 103"/>
                <a:gd name="T40" fmla="*/ 106 w 148"/>
                <a:gd name="T41" fmla="*/ 78 h 103"/>
                <a:gd name="T42" fmla="*/ 114 w 148"/>
                <a:gd name="T43" fmla="*/ 85 h 103"/>
                <a:gd name="T44" fmla="*/ 121 w 148"/>
                <a:gd name="T45" fmla="*/ 92 h 103"/>
                <a:gd name="T46" fmla="*/ 121 w 148"/>
                <a:gd name="T47" fmla="*/ 93 h 103"/>
                <a:gd name="T48" fmla="*/ 128 w 148"/>
                <a:gd name="T49" fmla="*/ 101 h 103"/>
                <a:gd name="T50" fmla="*/ 129 w 148"/>
                <a:gd name="T51" fmla="*/ 103 h 103"/>
                <a:gd name="T52" fmla="*/ 137 w 148"/>
                <a:gd name="T53" fmla="*/ 102 h 103"/>
                <a:gd name="T54" fmla="*/ 141 w 148"/>
                <a:gd name="T55" fmla="*/ 102 h 103"/>
                <a:gd name="T56" fmla="*/ 146 w 148"/>
                <a:gd name="T57" fmla="*/ 101 h 103"/>
                <a:gd name="T58" fmla="*/ 148 w 148"/>
                <a:gd name="T59" fmla="*/ 101 h 103"/>
                <a:gd name="T60" fmla="*/ 147 w 148"/>
                <a:gd name="T61" fmla="*/ 99 h 103"/>
                <a:gd name="T62" fmla="*/ 143 w 148"/>
                <a:gd name="T63" fmla="*/ 94 h 103"/>
                <a:gd name="T64" fmla="*/ 140 w 148"/>
                <a:gd name="T65" fmla="*/ 90 h 103"/>
                <a:gd name="T66" fmla="*/ 133 w 148"/>
                <a:gd name="T67" fmla="*/ 81 h 103"/>
                <a:gd name="T68" fmla="*/ 125 w 148"/>
                <a:gd name="T69" fmla="*/ 74 h 103"/>
                <a:gd name="T70" fmla="*/ 125 w 148"/>
                <a:gd name="T71" fmla="*/ 74 h 103"/>
                <a:gd name="T72" fmla="*/ 118 w 148"/>
                <a:gd name="T73" fmla="*/ 67 h 103"/>
                <a:gd name="T74" fmla="*/ 111 w 148"/>
                <a:gd name="T75" fmla="*/ 61 h 103"/>
                <a:gd name="T76" fmla="*/ 106 w 148"/>
                <a:gd name="T77" fmla="*/ 57 h 103"/>
                <a:gd name="T78" fmla="*/ 106 w 148"/>
                <a:gd name="T79" fmla="*/ 57 h 103"/>
                <a:gd name="T80" fmla="*/ 103 w 148"/>
                <a:gd name="T81" fmla="*/ 55 h 103"/>
                <a:gd name="T82" fmla="*/ 95 w 148"/>
                <a:gd name="T83" fmla="*/ 49 h 103"/>
                <a:gd name="T84" fmla="*/ 87 w 148"/>
                <a:gd name="T85" fmla="*/ 44 h 103"/>
                <a:gd name="T86" fmla="*/ 87 w 148"/>
                <a:gd name="T87" fmla="*/ 43 h 103"/>
                <a:gd name="T88" fmla="*/ 80 w 148"/>
                <a:gd name="T89" fmla="*/ 38 h 103"/>
                <a:gd name="T90" fmla="*/ 72 w 148"/>
                <a:gd name="T91" fmla="*/ 34 h 103"/>
                <a:gd name="T92" fmla="*/ 67 w 148"/>
                <a:gd name="T93" fmla="*/ 31 h 103"/>
                <a:gd name="T94" fmla="*/ 64 w 148"/>
                <a:gd name="T95" fmla="*/ 29 h 103"/>
                <a:gd name="T96" fmla="*/ 56 w 148"/>
                <a:gd name="T97" fmla="*/ 25 h 103"/>
                <a:gd name="T98" fmla="*/ 48 w 148"/>
                <a:gd name="T99" fmla="*/ 21 h 103"/>
                <a:gd name="T100" fmla="*/ 47 w 148"/>
                <a:gd name="T101" fmla="*/ 20 h 103"/>
                <a:gd name="T102" fmla="*/ 40 w 148"/>
                <a:gd name="T103" fmla="*/ 17 h 103"/>
                <a:gd name="T104" fmla="*/ 40 w 148"/>
                <a:gd name="T105" fmla="*/ 17 h 103"/>
                <a:gd name="T106" fmla="*/ 31 w 148"/>
                <a:gd name="T107" fmla="*/ 13 h 103"/>
                <a:gd name="T108" fmla="*/ 27 w 148"/>
                <a:gd name="T109" fmla="*/ 11 h 103"/>
                <a:gd name="T110" fmla="*/ 23 w 148"/>
                <a:gd name="T111" fmla="*/ 9 h 103"/>
                <a:gd name="T112" fmla="*/ 15 w 148"/>
                <a:gd name="T113" fmla="*/ 6 h 103"/>
                <a:gd name="T114" fmla="*/ 7 w 148"/>
                <a:gd name="T115" fmla="*/ 2 h 103"/>
                <a:gd name="T116" fmla="*/ 6 w 148"/>
                <a:gd name="T117" fmla="*/ 2 h 103"/>
                <a:gd name="T118" fmla="*/ 2 w 148"/>
                <a:gd name="T119" fmla="*/ 0 h 103"/>
                <a:gd name="T120" fmla="*/ 0 w 148"/>
                <a:gd name="T121" fmla="*/ 16 h 103"/>
                <a:gd name="T122" fmla="*/ 3 w 148"/>
                <a:gd name="T123" fmla="*/ 17 h 103"/>
                <a:gd name="T124" fmla="*/ 3 w 148"/>
                <a:gd name="T125"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 h="103">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Freeform 20"/>
            <p:cNvSpPr>
              <a:spLocks/>
            </p:cNvSpPr>
            <p:nvPr/>
          </p:nvSpPr>
          <p:spPr bwMode="auto">
            <a:xfrm>
              <a:off x="6872288" y="5983288"/>
              <a:ext cx="258763" cy="508000"/>
            </a:xfrm>
            <a:custGeom>
              <a:avLst/>
              <a:gdLst>
                <a:gd name="T0" fmla="*/ 93 w 102"/>
                <a:gd name="T1" fmla="*/ 161 h 200"/>
                <a:gd name="T2" fmla="*/ 89 w 102"/>
                <a:gd name="T3" fmla="*/ 146 h 200"/>
                <a:gd name="T4" fmla="*/ 87 w 102"/>
                <a:gd name="T5" fmla="*/ 138 h 200"/>
                <a:gd name="T6" fmla="*/ 84 w 102"/>
                <a:gd name="T7" fmla="*/ 131 h 200"/>
                <a:gd name="T8" fmla="*/ 84 w 102"/>
                <a:gd name="T9" fmla="*/ 129 h 200"/>
                <a:gd name="T10" fmla="*/ 71 w 102"/>
                <a:gd name="T11" fmla="*/ 93 h 200"/>
                <a:gd name="T12" fmla="*/ 71 w 102"/>
                <a:gd name="T13" fmla="*/ 93 h 200"/>
                <a:gd name="T14" fmla="*/ 56 w 102"/>
                <a:gd name="T15" fmla="*/ 59 h 200"/>
                <a:gd name="T16" fmla="*/ 41 w 102"/>
                <a:gd name="T17" fmla="*/ 28 h 200"/>
                <a:gd name="T18" fmla="*/ 41 w 102"/>
                <a:gd name="T19" fmla="*/ 27 h 200"/>
                <a:gd name="T20" fmla="*/ 30 w 102"/>
                <a:gd name="T21" fmla="*/ 7 h 200"/>
                <a:gd name="T22" fmla="*/ 26 w 102"/>
                <a:gd name="T23" fmla="*/ 0 h 200"/>
                <a:gd name="T24" fmla="*/ 25 w 102"/>
                <a:gd name="T25" fmla="*/ 0 h 200"/>
                <a:gd name="T26" fmla="*/ 0 w 102"/>
                <a:gd name="T27" fmla="*/ 15 h 200"/>
                <a:gd name="T28" fmla="*/ 4 w 102"/>
                <a:gd name="T29" fmla="*/ 22 h 200"/>
                <a:gd name="T30" fmla="*/ 15 w 102"/>
                <a:gd name="T31" fmla="*/ 42 h 200"/>
                <a:gd name="T32" fmla="*/ 15 w 102"/>
                <a:gd name="T33" fmla="*/ 42 h 200"/>
                <a:gd name="T34" fmla="*/ 30 w 102"/>
                <a:gd name="T35" fmla="*/ 74 h 200"/>
                <a:gd name="T36" fmla="*/ 43 w 102"/>
                <a:gd name="T37" fmla="*/ 104 h 200"/>
                <a:gd name="T38" fmla="*/ 44 w 102"/>
                <a:gd name="T39" fmla="*/ 109 h 200"/>
                <a:gd name="T40" fmla="*/ 55 w 102"/>
                <a:gd name="T41" fmla="*/ 139 h 200"/>
                <a:gd name="T42" fmla="*/ 57 w 102"/>
                <a:gd name="T43" fmla="*/ 147 h 200"/>
                <a:gd name="T44" fmla="*/ 58 w 102"/>
                <a:gd name="T45" fmla="*/ 148 h 200"/>
                <a:gd name="T46" fmla="*/ 60 w 102"/>
                <a:gd name="T47" fmla="*/ 155 h 200"/>
                <a:gd name="T48" fmla="*/ 64 w 102"/>
                <a:gd name="T49" fmla="*/ 170 h 200"/>
                <a:gd name="T50" fmla="*/ 70 w 102"/>
                <a:gd name="T51" fmla="*/ 191 h 200"/>
                <a:gd name="T52" fmla="*/ 73 w 102"/>
                <a:gd name="T53" fmla="*/ 200 h 200"/>
                <a:gd name="T54" fmla="*/ 92 w 102"/>
                <a:gd name="T55" fmla="*/ 195 h 200"/>
                <a:gd name="T56" fmla="*/ 102 w 102"/>
                <a:gd name="T57" fmla="*/ 192 h 200"/>
                <a:gd name="T58" fmla="*/ 97 w 102"/>
                <a:gd name="T59" fmla="*/ 173 h 200"/>
                <a:gd name="T60" fmla="*/ 93 w 102"/>
                <a:gd name="T61" fmla="*/ 16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 h="20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Freeform 21"/>
            <p:cNvSpPr>
              <a:spLocks/>
            </p:cNvSpPr>
            <p:nvPr/>
          </p:nvSpPr>
          <p:spPr bwMode="auto">
            <a:xfrm>
              <a:off x="6129338" y="5287963"/>
              <a:ext cx="469900" cy="344488"/>
            </a:xfrm>
            <a:custGeom>
              <a:avLst/>
              <a:gdLst>
                <a:gd name="T0" fmla="*/ 176 w 185"/>
                <a:gd name="T1" fmla="*/ 107 h 136"/>
                <a:gd name="T2" fmla="*/ 160 w 185"/>
                <a:gd name="T3" fmla="*/ 94 h 136"/>
                <a:gd name="T4" fmla="*/ 157 w 185"/>
                <a:gd name="T5" fmla="*/ 91 h 136"/>
                <a:gd name="T6" fmla="*/ 138 w 185"/>
                <a:gd name="T7" fmla="*/ 77 h 136"/>
                <a:gd name="T8" fmla="*/ 119 w 185"/>
                <a:gd name="T9" fmla="*/ 63 h 136"/>
                <a:gd name="T10" fmla="*/ 102 w 185"/>
                <a:gd name="T11" fmla="*/ 52 h 136"/>
                <a:gd name="T12" fmla="*/ 99 w 185"/>
                <a:gd name="T13" fmla="*/ 50 h 136"/>
                <a:gd name="T14" fmla="*/ 79 w 185"/>
                <a:gd name="T15" fmla="*/ 37 h 136"/>
                <a:gd name="T16" fmla="*/ 60 w 185"/>
                <a:gd name="T17" fmla="*/ 25 h 136"/>
                <a:gd name="T18" fmla="*/ 41 w 185"/>
                <a:gd name="T19" fmla="*/ 15 h 136"/>
                <a:gd name="T20" fmla="*/ 40 w 185"/>
                <a:gd name="T21" fmla="*/ 14 h 136"/>
                <a:gd name="T22" fmla="*/ 21 w 185"/>
                <a:gd name="T23" fmla="*/ 4 h 136"/>
                <a:gd name="T24" fmla="*/ 20 w 185"/>
                <a:gd name="T25" fmla="*/ 3 h 136"/>
                <a:gd name="T26" fmla="*/ 13 w 185"/>
                <a:gd name="T27" fmla="*/ 0 h 136"/>
                <a:gd name="T28" fmla="*/ 0 w 185"/>
                <a:gd name="T29" fmla="*/ 25 h 136"/>
                <a:gd name="T30" fmla="*/ 8 w 185"/>
                <a:gd name="T31" fmla="*/ 29 h 136"/>
                <a:gd name="T32" fmla="*/ 13 w 185"/>
                <a:gd name="T33" fmla="*/ 31 h 136"/>
                <a:gd name="T34" fmla="*/ 28 w 185"/>
                <a:gd name="T35" fmla="*/ 40 h 136"/>
                <a:gd name="T36" fmla="*/ 33 w 185"/>
                <a:gd name="T37" fmla="*/ 43 h 136"/>
                <a:gd name="T38" fmla="*/ 53 w 185"/>
                <a:gd name="T39" fmla="*/ 54 h 136"/>
                <a:gd name="T40" fmla="*/ 72 w 185"/>
                <a:gd name="T41" fmla="*/ 66 h 136"/>
                <a:gd name="T42" fmla="*/ 87 w 185"/>
                <a:gd name="T43" fmla="*/ 76 h 136"/>
                <a:gd name="T44" fmla="*/ 92 w 185"/>
                <a:gd name="T45" fmla="*/ 79 h 136"/>
                <a:gd name="T46" fmla="*/ 112 w 185"/>
                <a:gd name="T47" fmla="*/ 93 h 136"/>
                <a:gd name="T48" fmla="*/ 131 w 185"/>
                <a:gd name="T49" fmla="*/ 107 h 136"/>
                <a:gd name="T50" fmla="*/ 142 w 185"/>
                <a:gd name="T51" fmla="*/ 116 h 136"/>
                <a:gd name="T52" fmla="*/ 150 w 185"/>
                <a:gd name="T53" fmla="*/ 122 h 136"/>
                <a:gd name="T54" fmla="*/ 160 w 185"/>
                <a:gd name="T55" fmla="*/ 131 h 136"/>
                <a:gd name="T56" fmla="*/ 166 w 185"/>
                <a:gd name="T57" fmla="*/ 136 h 136"/>
                <a:gd name="T58" fmla="*/ 170 w 185"/>
                <a:gd name="T59" fmla="*/ 131 h 136"/>
                <a:gd name="T60" fmla="*/ 185 w 185"/>
                <a:gd name="T61" fmla="*/ 114 h 136"/>
                <a:gd name="T62" fmla="*/ 178 w 185"/>
                <a:gd name="T63" fmla="*/ 109 h 136"/>
                <a:gd name="T64" fmla="*/ 176 w 185"/>
                <a:gd name="T65" fmla="*/ 10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36">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Freeform 22"/>
            <p:cNvSpPr>
              <a:spLocks/>
            </p:cNvSpPr>
            <p:nvPr/>
          </p:nvSpPr>
          <p:spPr bwMode="auto">
            <a:xfrm>
              <a:off x="5167313" y="4927600"/>
              <a:ext cx="515938" cy="220663"/>
            </a:xfrm>
            <a:custGeom>
              <a:avLst/>
              <a:gdLst>
                <a:gd name="T0" fmla="*/ 173 w 203"/>
                <a:gd name="T1" fmla="*/ 51 h 87"/>
                <a:gd name="T2" fmla="*/ 172 w 203"/>
                <a:gd name="T3" fmla="*/ 51 h 87"/>
                <a:gd name="T4" fmla="*/ 151 w 203"/>
                <a:gd name="T5" fmla="*/ 44 h 87"/>
                <a:gd name="T6" fmla="*/ 130 w 203"/>
                <a:gd name="T7" fmla="*/ 37 h 87"/>
                <a:gd name="T8" fmla="*/ 109 w 203"/>
                <a:gd name="T9" fmla="*/ 30 h 87"/>
                <a:gd name="T10" fmla="*/ 106 w 203"/>
                <a:gd name="T11" fmla="*/ 29 h 87"/>
                <a:gd name="T12" fmla="*/ 88 w 203"/>
                <a:gd name="T13" fmla="*/ 24 h 87"/>
                <a:gd name="T14" fmla="*/ 70 w 203"/>
                <a:gd name="T15" fmla="*/ 18 h 87"/>
                <a:gd name="T16" fmla="*/ 67 w 203"/>
                <a:gd name="T17" fmla="*/ 17 h 87"/>
                <a:gd name="T18" fmla="*/ 53 w 203"/>
                <a:gd name="T19" fmla="*/ 13 h 87"/>
                <a:gd name="T20" fmla="*/ 45 w 203"/>
                <a:gd name="T21" fmla="*/ 11 h 87"/>
                <a:gd name="T22" fmla="*/ 38 w 203"/>
                <a:gd name="T23" fmla="*/ 9 h 87"/>
                <a:gd name="T24" fmla="*/ 24 w 203"/>
                <a:gd name="T25" fmla="*/ 5 h 87"/>
                <a:gd name="T26" fmla="*/ 8 w 203"/>
                <a:gd name="T27" fmla="*/ 0 h 87"/>
                <a:gd name="T28" fmla="*/ 0 w 203"/>
                <a:gd name="T29" fmla="*/ 25 h 87"/>
                <a:gd name="T30" fmla="*/ 18 w 203"/>
                <a:gd name="T31" fmla="*/ 30 h 87"/>
                <a:gd name="T32" fmla="*/ 31 w 203"/>
                <a:gd name="T33" fmla="*/ 34 h 87"/>
                <a:gd name="T34" fmla="*/ 39 w 203"/>
                <a:gd name="T35" fmla="*/ 37 h 87"/>
                <a:gd name="T36" fmla="*/ 46 w 203"/>
                <a:gd name="T37" fmla="*/ 38 h 87"/>
                <a:gd name="T38" fmla="*/ 60 w 203"/>
                <a:gd name="T39" fmla="*/ 43 h 87"/>
                <a:gd name="T40" fmla="*/ 62 w 203"/>
                <a:gd name="T41" fmla="*/ 43 h 87"/>
                <a:gd name="T42" fmla="*/ 82 w 203"/>
                <a:gd name="T43" fmla="*/ 50 h 87"/>
                <a:gd name="T44" fmla="*/ 98 w 203"/>
                <a:gd name="T45" fmla="*/ 55 h 87"/>
                <a:gd name="T46" fmla="*/ 103 w 203"/>
                <a:gd name="T47" fmla="*/ 56 h 87"/>
                <a:gd name="T48" fmla="*/ 124 w 203"/>
                <a:gd name="T49" fmla="*/ 63 h 87"/>
                <a:gd name="T50" fmla="*/ 145 w 203"/>
                <a:gd name="T51" fmla="*/ 70 h 87"/>
                <a:gd name="T52" fmla="*/ 164 w 203"/>
                <a:gd name="T53" fmla="*/ 76 h 87"/>
                <a:gd name="T54" fmla="*/ 166 w 203"/>
                <a:gd name="T55" fmla="*/ 77 h 87"/>
                <a:gd name="T56" fmla="*/ 187 w 203"/>
                <a:gd name="T57" fmla="*/ 84 h 87"/>
                <a:gd name="T58" fmla="*/ 194 w 203"/>
                <a:gd name="T59" fmla="*/ 87 h 87"/>
                <a:gd name="T60" fmla="*/ 203 w 203"/>
                <a:gd name="T61" fmla="*/ 61 h 87"/>
                <a:gd name="T62" fmla="*/ 193 w 203"/>
                <a:gd name="T63" fmla="*/ 58 h 87"/>
                <a:gd name="T64" fmla="*/ 173 w 203"/>
                <a:gd name="T6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87">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Freeform 23"/>
            <p:cNvSpPr>
              <a:spLocks/>
            </p:cNvSpPr>
            <p:nvPr/>
          </p:nvSpPr>
          <p:spPr bwMode="auto">
            <a:xfrm>
              <a:off x="4157663" y="4740275"/>
              <a:ext cx="520700" cy="136525"/>
            </a:xfrm>
            <a:custGeom>
              <a:avLst/>
              <a:gdLst>
                <a:gd name="T0" fmla="*/ 174 w 205"/>
                <a:gd name="T1" fmla="*/ 24 h 54"/>
                <a:gd name="T2" fmla="*/ 164 w 205"/>
                <a:gd name="T3" fmla="*/ 22 h 54"/>
                <a:gd name="T4" fmla="*/ 142 w 205"/>
                <a:gd name="T5" fmla="*/ 19 h 54"/>
                <a:gd name="T6" fmla="*/ 120 w 205"/>
                <a:gd name="T7" fmla="*/ 16 h 54"/>
                <a:gd name="T8" fmla="*/ 104 w 205"/>
                <a:gd name="T9" fmla="*/ 13 h 54"/>
                <a:gd name="T10" fmla="*/ 98 w 205"/>
                <a:gd name="T11" fmla="*/ 12 h 54"/>
                <a:gd name="T12" fmla="*/ 76 w 205"/>
                <a:gd name="T13" fmla="*/ 9 h 54"/>
                <a:gd name="T14" fmla="*/ 54 w 205"/>
                <a:gd name="T15" fmla="*/ 6 h 54"/>
                <a:gd name="T16" fmla="*/ 35 w 205"/>
                <a:gd name="T17" fmla="*/ 4 h 54"/>
                <a:gd name="T18" fmla="*/ 33 w 205"/>
                <a:gd name="T19" fmla="*/ 4 h 54"/>
                <a:gd name="T20" fmla="*/ 10 w 205"/>
                <a:gd name="T21" fmla="*/ 1 h 54"/>
                <a:gd name="T22" fmla="*/ 3 w 205"/>
                <a:gd name="T23" fmla="*/ 0 h 54"/>
                <a:gd name="T24" fmla="*/ 0 w 205"/>
                <a:gd name="T25" fmla="*/ 24 h 54"/>
                <a:gd name="T26" fmla="*/ 5 w 205"/>
                <a:gd name="T27" fmla="*/ 25 h 54"/>
                <a:gd name="T28" fmla="*/ 27 w 205"/>
                <a:gd name="T29" fmla="*/ 28 h 54"/>
                <a:gd name="T30" fmla="*/ 32 w 205"/>
                <a:gd name="T31" fmla="*/ 28 h 54"/>
                <a:gd name="T32" fmla="*/ 49 w 205"/>
                <a:gd name="T33" fmla="*/ 30 h 54"/>
                <a:gd name="T34" fmla="*/ 71 w 205"/>
                <a:gd name="T35" fmla="*/ 33 h 54"/>
                <a:gd name="T36" fmla="*/ 93 w 205"/>
                <a:gd name="T37" fmla="*/ 37 h 54"/>
                <a:gd name="T38" fmla="*/ 101 w 205"/>
                <a:gd name="T39" fmla="*/ 38 h 54"/>
                <a:gd name="T40" fmla="*/ 115 w 205"/>
                <a:gd name="T41" fmla="*/ 40 h 54"/>
                <a:gd name="T42" fmla="*/ 136 w 205"/>
                <a:gd name="T43" fmla="*/ 43 h 54"/>
                <a:gd name="T44" fmla="*/ 158 w 205"/>
                <a:gd name="T45" fmla="*/ 47 h 54"/>
                <a:gd name="T46" fmla="*/ 170 w 205"/>
                <a:gd name="T47" fmla="*/ 49 h 54"/>
                <a:gd name="T48" fmla="*/ 180 w 205"/>
                <a:gd name="T49" fmla="*/ 51 h 54"/>
                <a:gd name="T50" fmla="*/ 201 w 205"/>
                <a:gd name="T51" fmla="*/ 54 h 54"/>
                <a:gd name="T52" fmla="*/ 205 w 205"/>
                <a:gd name="T53" fmla="*/ 29 h 54"/>
                <a:gd name="T54" fmla="*/ 186 w 205"/>
                <a:gd name="T55" fmla="*/ 26 h 54"/>
                <a:gd name="T56" fmla="*/ 174 w 205"/>
                <a:gd name="T57"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54">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24"/>
            <p:cNvSpPr>
              <a:spLocks/>
            </p:cNvSpPr>
            <p:nvPr/>
          </p:nvSpPr>
          <p:spPr bwMode="auto">
            <a:xfrm>
              <a:off x="3127375" y="4656138"/>
              <a:ext cx="520700" cy="93663"/>
            </a:xfrm>
            <a:custGeom>
              <a:avLst/>
              <a:gdLst>
                <a:gd name="T0" fmla="*/ 277 w 328"/>
                <a:gd name="T1" fmla="*/ 19 h 59"/>
                <a:gd name="T2" fmla="*/ 240 w 328"/>
                <a:gd name="T3" fmla="*/ 16 h 59"/>
                <a:gd name="T4" fmla="*/ 205 w 328"/>
                <a:gd name="T5" fmla="*/ 14 h 59"/>
                <a:gd name="T6" fmla="*/ 170 w 328"/>
                <a:gd name="T7" fmla="*/ 11 h 59"/>
                <a:gd name="T8" fmla="*/ 135 w 328"/>
                <a:gd name="T9" fmla="*/ 9 h 59"/>
                <a:gd name="T10" fmla="*/ 98 w 328"/>
                <a:gd name="T11" fmla="*/ 6 h 59"/>
                <a:gd name="T12" fmla="*/ 63 w 328"/>
                <a:gd name="T13" fmla="*/ 5 h 59"/>
                <a:gd name="T14" fmla="*/ 28 w 328"/>
                <a:gd name="T15" fmla="*/ 1 h 59"/>
                <a:gd name="T16" fmla="*/ 4 w 328"/>
                <a:gd name="T17" fmla="*/ 0 h 59"/>
                <a:gd name="T18" fmla="*/ 0 w 328"/>
                <a:gd name="T19" fmla="*/ 37 h 59"/>
                <a:gd name="T20" fmla="*/ 20 w 328"/>
                <a:gd name="T21" fmla="*/ 38 h 59"/>
                <a:gd name="T22" fmla="*/ 55 w 328"/>
                <a:gd name="T23" fmla="*/ 40 h 59"/>
                <a:gd name="T24" fmla="*/ 90 w 328"/>
                <a:gd name="T25" fmla="*/ 43 h 59"/>
                <a:gd name="T26" fmla="*/ 125 w 328"/>
                <a:gd name="T27" fmla="*/ 45 h 59"/>
                <a:gd name="T28" fmla="*/ 162 w 328"/>
                <a:gd name="T29" fmla="*/ 48 h 59"/>
                <a:gd name="T30" fmla="*/ 197 w 328"/>
                <a:gd name="T31" fmla="*/ 51 h 59"/>
                <a:gd name="T32" fmla="*/ 232 w 328"/>
                <a:gd name="T33" fmla="*/ 53 h 59"/>
                <a:gd name="T34" fmla="*/ 267 w 328"/>
                <a:gd name="T35" fmla="*/ 56 h 59"/>
                <a:gd name="T36" fmla="*/ 304 w 328"/>
                <a:gd name="T37" fmla="*/ 57 h 59"/>
                <a:gd name="T38" fmla="*/ 326 w 328"/>
                <a:gd name="T39" fmla="*/ 59 h 59"/>
                <a:gd name="T40" fmla="*/ 328 w 328"/>
                <a:gd name="T41" fmla="*/ 22 h 59"/>
                <a:gd name="T42" fmla="*/ 312 w 328"/>
                <a:gd name="T43" fmla="*/ 21 h 59"/>
                <a:gd name="T44" fmla="*/ 277 w 328"/>
                <a:gd name="T45"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8" h="59">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5"/>
            <p:cNvSpPr>
              <a:spLocks/>
            </p:cNvSpPr>
            <p:nvPr/>
          </p:nvSpPr>
          <p:spPr bwMode="auto">
            <a:xfrm>
              <a:off x="2098675" y="4594225"/>
              <a:ext cx="519113" cy="82550"/>
            </a:xfrm>
            <a:custGeom>
              <a:avLst/>
              <a:gdLst>
                <a:gd name="T0" fmla="*/ 196 w 205"/>
                <a:gd name="T1" fmla="*/ 10 h 32"/>
                <a:gd name="T2" fmla="*/ 187 w 205"/>
                <a:gd name="T3" fmla="*/ 10 h 32"/>
                <a:gd name="T4" fmla="*/ 178 w 205"/>
                <a:gd name="T5" fmla="*/ 9 h 32"/>
                <a:gd name="T6" fmla="*/ 169 w 205"/>
                <a:gd name="T7" fmla="*/ 9 h 32"/>
                <a:gd name="T8" fmla="*/ 155 w 205"/>
                <a:gd name="T9" fmla="*/ 8 h 32"/>
                <a:gd name="T10" fmla="*/ 142 w 205"/>
                <a:gd name="T11" fmla="*/ 7 h 32"/>
                <a:gd name="T12" fmla="*/ 133 w 205"/>
                <a:gd name="T13" fmla="*/ 7 h 32"/>
                <a:gd name="T14" fmla="*/ 115 w 205"/>
                <a:gd name="T15" fmla="*/ 6 h 32"/>
                <a:gd name="T16" fmla="*/ 106 w 205"/>
                <a:gd name="T17" fmla="*/ 5 h 32"/>
                <a:gd name="T18" fmla="*/ 98 w 205"/>
                <a:gd name="T19" fmla="*/ 5 h 32"/>
                <a:gd name="T20" fmla="*/ 88 w 205"/>
                <a:gd name="T21" fmla="*/ 5 h 32"/>
                <a:gd name="T22" fmla="*/ 71 w 205"/>
                <a:gd name="T23" fmla="*/ 4 h 32"/>
                <a:gd name="T24" fmla="*/ 62 w 205"/>
                <a:gd name="T25" fmla="*/ 4 h 32"/>
                <a:gd name="T26" fmla="*/ 44 w 205"/>
                <a:gd name="T27" fmla="*/ 3 h 32"/>
                <a:gd name="T28" fmla="*/ 35 w 205"/>
                <a:gd name="T29" fmla="*/ 2 h 32"/>
                <a:gd name="T30" fmla="*/ 26 w 205"/>
                <a:gd name="T31" fmla="*/ 2 h 32"/>
                <a:gd name="T32" fmla="*/ 17 w 205"/>
                <a:gd name="T33" fmla="*/ 1 h 32"/>
                <a:gd name="T34" fmla="*/ 1 w 205"/>
                <a:gd name="T35" fmla="*/ 0 h 32"/>
                <a:gd name="T36" fmla="*/ 3 w 205"/>
                <a:gd name="T37" fmla="*/ 21 h 32"/>
                <a:gd name="T38" fmla="*/ 16 w 205"/>
                <a:gd name="T39" fmla="*/ 22 h 32"/>
                <a:gd name="T40" fmla="*/ 30 w 205"/>
                <a:gd name="T41" fmla="*/ 23 h 32"/>
                <a:gd name="T42" fmla="*/ 38 w 205"/>
                <a:gd name="T43" fmla="*/ 23 h 32"/>
                <a:gd name="T44" fmla="*/ 48 w 205"/>
                <a:gd name="T45" fmla="*/ 24 h 32"/>
                <a:gd name="T46" fmla="*/ 61 w 205"/>
                <a:gd name="T47" fmla="*/ 24 h 32"/>
                <a:gd name="T48" fmla="*/ 75 w 205"/>
                <a:gd name="T49" fmla="*/ 25 h 32"/>
                <a:gd name="T50" fmla="*/ 84 w 205"/>
                <a:gd name="T51" fmla="*/ 26 h 32"/>
                <a:gd name="T52" fmla="*/ 102 w 205"/>
                <a:gd name="T53" fmla="*/ 26 h 32"/>
                <a:gd name="T54" fmla="*/ 106 w 205"/>
                <a:gd name="T55" fmla="*/ 27 h 32"/>
                <a:gd name="T56" fmla="*/ 119 w 205"/>
                <a:gd name="T57" fmla="*/ 27 h 32"/>
                <a:gd name="T58" fmla="*/ 128 w 205"/>
                <a:gd name="T59" fmla="*/ 28 h 32"/>
                <a:gd name="T60" fmla="*/ 146 w 205"/>
                <a:gd name="T61" fmla="*/ 29 h 32"/>
                <a:gd name="T62" fmla="*/ 155 w 205"/>
                <a:gd name="T63" fmla="*/ 29 h 32"/>
                <a:gd name="T64" fmla="*/ 171 w 205"/>
                <a:gd name="T65" fmla="*/ 30 h 32"/>
                <a:gd name="T66" fmla="*/ 173 w 205"/>
                <a:gd name="T67" fmla="*/ 30 h 32"/>
                <a:gd name="T68" fmla="*/ 191 w 205"/>
                <a:gd name="T69" fmla="*/ 31 h 32"/>
                <a:gd name="T70" fmla="*/ 195 w 205"/>
                <a:gd name="T71" fmla="*/ 32 h 32"/>
                <a:gd name="T72" fmla="*/ 203 w 205"/>
                <a:gd name="T73" fmla="*/ 32 h 32"/>
                <a:gd name="T74" fmla="*/ 205 w 205"/>
                <a:gd name="T7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32">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auto">
            <a:xfrm>
              <a:off x="84138" y="1643063"/>
              <a:ext cx="165100" cy="34925"/>
            </a:xfrm>
            <a:custGeom>
              <a:avLst/>
              <a:gdLst>
                <a:gd name="T0" fmla="*/ 65 w 65"/>
                <a:gd name="T1" fmla="*/ 2 h 14"/>
                <a:gd name="T2" fmla="*/ 56 w 65"/>
                <a:gd name="T3" fmla="*/ 2 h 14"/>
                <a:gd name="T4" fmla="*/ 48 w 65"/>
                <a:gd name="T5" fmla="*/ 2 h 14"/>
                <a:gd name="T6" fmla="*/ 47 w 65"/>
                <a:gd name="T7" fmla="*/ 1 h 14"/>
                <a:gd name="T8" fmla="*/ 38 w 65"/>
                <a:gd name="T9" fmla="*/ 1 h 14"/>
                <a:gd name="T10" fmla="*/ 29 w 65"/>
                <a:gd name="T11" fmla="*/ 1 h 14"/>
                <a:gd name="T12" fmla="*/ 26 w 65"/>
                <a:gd name="T13" fmla="*/ 1 h 14"/>
                <a:gd name="T14" fmla="*/ 20 w 65"/>
                <a:gd name="T15" fmla="*/ 1 h 14"/>
                <a:gd name="T16" fmla="*/ 11 w 65"/>
                <a:gd name="T17" fmla="*/ 1 h 14"/>
                <a:gd name="T18" fmla="*/ 3 w 65"/>
                <a:gd name="T19" fmla="*/ 1 h 14"/>
                <a:gd name="T20" fmla="*/ 2 w 65"/>
                <a:gd name="T21" fmla="*/ 0 h 14"/>
                <a:gd name="T22" fmla="*/ 0 w 65"/>
                <a:gd name="T23" fmla="*/ 0 h 14"/>
                <a:gd name="T24" fmla="*/ 1 w 65"/>
                <a:gd name="T25" fmla="*/ 4 h 14"/>
                <a:gd name="T26" fmla="*/ 1 w 65"/>
                <a:gd name="T27" fmla="*/ 9 h 14"/>
                <a:gd name="T28" fmla="*/ 2 w 65"/>
                <a:gd name="T29" fmla="*/ 12 h 14"/>
                <a:gd name="T30" fmla="*/ 8 w 65"/>
                <a:gd name="T31" fmla="*/ 12 h 14"/>
                <a:gd name="T32" fmla="*/ 17 w 65"/>
                <a:gd name="T33" fmla="*/ 13 h 14"/>
                <a:gd name="T34" fmla="*/ 23 w 65"/>
                <a:gd name="T35" fmla="*/ 13 h 14"/>
                <a:gd name="T36" fmla="*/ 26 w 65"/>
                <a:gd name="T37" fmla="*/ 13 h 14"/>
                <a:gd name="T38" fmla="*/ 35 w 65"/>
                <a:gd name="T39" fmla="*/ 13 h 14"/>
                <a:gd name="T40" fmla="*/ 44 w 65"/>
                <a:gd name="T41" fmla="*/ 13 h 14"/>
                <a:gd name="T42" fmla="*/ 46 w 65"/>
                <a:gd name="T43" fmla="*/ 13 h 14"/>
                <a:gd name="T44" fmla="*/ 53 w 65"/>
                <a:gd name="T45" fmla="*/ 13 h 14"/>
                <a:gd name="T46" fmla="*/ 62 w 65"/>
                <a:gd name="T47" fmla="*/ 14 h 14"/>
                <a:gd name="T48" fmla="*/ 65 w 65"/>
                <a:gd name="T49" fmla="*/ 14 h 14"/>
                <a:gd name="T50" fmla="*/ 65 w 65"/>
                <a:gd name="T51" fmla="*/ 2 h 14"/>
                <a:gd name="T52" fmla="*/ 65 w 65"/>
                <a:gd name="T5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14">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27"/>
            <p:cNvSpPr>
              <a:spLocks/>
            </p:cNvSpPr>
            <p:nvPr/>
          </p:nvSpPr>
          <p:spPr bwMode="auto">
            <a:xfrm>
              <a:off x="3673475" y="2201863"/>
              <a:ext cx="109538" cy="204788"/>
            </a:xfrm>
            <a:custGeom>
              <a:avLst/>
              <a:gdLst>
                <a:gd name="T0" fmla="*/ 43 w 43"/>
                <a:gd name="T1" fmla="*/ 81 h 81"/>
                <a:gd name="T2" fmla="*/ 24 w 43"/>
                <a:gd name="T3" fmla="*/ 31 h 81"/>
                <a:gd name="T4" fmla="*/ 0 w 43"/>
                <a:gd name="T5" fmla="*/ 0 h 81"/>
              </a:gdLst>
              <a:ahLst/>
              <a:cxnLst>
                <a:cxn ang="0">
                  <a:pos x="T0" y="T1"/>
                </a:cxn>
                <a:cxn ang="0">
                  <a:pos x="T2" y="T3"/>
                </a:cxn>
                <a:cxn ang="0">
                  <a:pos x="T4" y="T5"/>
                </a:cxn>
              </a:cxnLst>
              <a:rect l="0" t="0" r="r" b="b"/>
              <a:pathLst>
                <a:path w="43" h="81">
                  <a:moveTo>
                    <a:pt x="43" y="81"/>
                  </a:moveTo>
                  <a:cubicBezTo>
                    <a:pt x="39" y="63"/>
                    <a:pt x="32" y="47"/>
                    <a:pt x="24" y="31"/>
                  </a:cubicBezTo>
                  <a:cubicBezTo>
                    <a:pt x="18" y="20"/>
                    <a:pt x="8" y="10"/>
                    <a:pt x="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30" name="Group 29"/>
          <p:cNvGrpSpPr/>
          <p:nvPr/>
        </p:nvGrpSpPr>
        <p:grpSpPr>
          <a:xfrm>
            <a:off x="3677460" y="-50309"/>
            <a:ext cx="1285016" cy="1484639"/>
            <a:chOff x="6285507" y="4056652"/>
            <a:chExt cx="1361612" cy="1952296"/>
          </a:xfrm>
        </p:grpSpPr>
        <p:grpSp>
          <p:nvGrpSpPr>
            <p:cNvPr id="31" name="Group 30"/>
            <p:cNvGrpSpPr/>
            <p:nvPr/>
          </p:nvGrpSpPr>
          <p:grpSpPr>
            <a:xfrm>
              <a:off x="6285507" y="4056652"/>
              <a:ext cx="1361612" cy="1952296"/>
              <a:chOff x="5808789" y="2272281"/>
              <a:chExt cx="1993536" cy="2858355"/>
            </a:xfrm>
          </p:grpSpPr>
          <p:sp>
            <p:nvSpPr>
              <p:cNvPr id="33" name="Rectangle 32"/>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914400">
                  <a:defRPr/>
                </a:pPr>
                <a:endParaRPr lang="en-US" sz="1800" kern="0">
                  <a:solidFill>
                    <a:prstClr val="white"/>
                  </a:solidFill>
                </a:endParaRPr>
              </a:p>
            </p:txBody>
          </p:sp>
          <p:grpSp>
            <p:nvGrpSpPr>
              <p:cNvPr id="34" name="Group 33"/>
              <p:cNvGrpSpPr/>
              <p:nvPr/>
            </p:nvGrpSpPr>
            <p:grpSpPr>
              <a:xfrm>
                <a:off x="5808789" y="2272281"/>
                <a:ext cx="1993536" cy="1989348"/>
                <a:chOff x="8140701" y="1890712"/>
                <a:chExt cx="1511300" cy="1508125"/>
              </a:xfrm>
            </p:grpSpPr>
            <p:sp>
              <p:nvSpPr>
                <p:cNvPr id="35"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sp>
              <p:nvSpPr>
                <p:cNvPr id="36"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grpSp>
        </p:grpSp>
        <p:sp>
          <p:nvSpPr>
            <p:cNvPr id="32" name="TextBox 31"/>
            <p:cNvSpPr txBox="1"/>
            <p:nvPr/>
          </p:nvSpPr>
          <p:spPr>
            <a:xfrm>
              <a:off x="6371735" y="4360123"/>
              <a:ext cx="1189156" cy="688033"/>
            </a:xfrm>
            <a:prstGeom prst="rect">
              <a:avLst/>
            </a:prstGeom>
            <a:noFill/>
          </p:spPr>
          <p:txBody>
            <a:bodyPr wrap="square" rtlCol="0" anchor="ctr">
              <a:spAutoFit/>
            </a:bodyPr>
            <a:lstStyle/>
            <a:p>
              <a:pPr algn="ctr"/>
              <a:r>
                <a:rPr lang="en-US" sz="2800" b="1" kern="0" dirty="0">
                  <a:solidFill>
                    <a:prstClr val="black"/>
                  </a:solidFill>
                  <a:latin typeface="Arial" panose="020B0604020202020204" pitchFamily="34" charset="0"/>
                  <a:cs typeface="Arial" panose="020B0604020202020204" pitchFamily="34" charset="0"/>
                </a:rPr>
                <a:t>1</a:t>
              </a:r>
              <a:endParaRPr lang="en-US" sz="2800" b="1" dirty="0">
                <a:solidFill>
                  <a:prstClr val="black"/>
                </a:solidFill>
              </a:endParaRPr>
            </a:p>
          </p:txBody>
        </p:sp>
      </p:grpSp>
      <p:grpSp>
        <p:nvGrpSpPr>
          <p:cNvPr id="37" name="Group 36"/>
          <p:cNvGrpSpPr/>
          <p:nvPr/>
        </p:nvGrpSpPr>
        <p:grpSpPr>
          <a:xfrm>
            <a:off x="7754592" y="2510970"/>
            <a:ext cx="1413518" cy="1633104"/>
            <a:chOff x="6285507" y="4056652"/>
            <a:chExt cx="1361612" cy="1952296"/>
          </a:xfrm>
        </p:grpSpPr>
        <p:grpSp>
          <p:nvGrpSpPr>
            <p:cNvPr id="38" name="Group 37"/>
            <p:cNvGrpSpPr/>
            <p:nvPr/>
          </p:nvGrpSpPr>
          <p:grpSpPr>
            <a:xfrm>
              <a:off x="6285507" y="4056652"/>
              <a:ext cx="1361612" cy="1952296"/>
              <a:chOff x="5808789" y="2272281"/>
              <a:chExt cx="1993536" cy="2858355"/>
            </a:xfrm>
          </p:grpSpPr>
          <p:sp>
            <p:nvSpPr>
              <p:cNvPr id="40" name="Rectangle 39"/>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914400">
                  <a:defRPr/>
                </a:pPr>
                <a:endParaRPr lang="en-US" sz="1800" kern="0">
                  <a:solidFill>
                    <a:prstClr val="white"/>
                  </a:solidFill>
                </a:endParaRPr>
              </a:p>
            </p:txBody>
          </p:sp>
          <p:grpSp>
            <p:nvGrpSpPr>
              <p:cNvPr id="41" name="Group 40"/>
              <p:cNvGrpSpPr/>
              <p:nvPr/>
            </p:nvGrpSpPr>
            <p:grpSpPr>
              <a:xfrm>
                <a:off x="5808789" y="2272281"/>
                <a:ext cx="1993536" cy="1989348"/>
                <a:chOff x="8140701" y="1890712"/>
                <a:chExt cx="1511300" cy="1508125"/>
              </a:xfrm>
            </p:grpSpPr>
            <p:sp>
              <p:nvSpPr>
                <p:cNvPr id="42"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sp>
              <p:nvSpPr>
                <p:cNvPr id="43"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grpSp>
        </p:grpSp>
        <p:sp>
          <p:nvSpPr>
            <p:cNvPr id="39" name="TextBox 38"/>
            <p:cNvSpPr txBox="1"/>
            <p:nvPr/>
          </p:nvSpPr>
          <p:spPr>
            <a:xfrm>
              <a:off x="6371735" y="4401149"/>
              <a:ext cx="1189156" cy="551898"/>
            </a:xfrm>
            <a:prstGeom prst="rect">
              <a:avLst/>
            </a:prstGeom>
            <a:noFill/>
          </p:spPr>
          <p:txBody>
            <a:bodyPr wrap="square" rtlCol="0" anchor="ctr">
              <a:spAutoFit/>
            </a:bodyPr>
            <a:lstStyle/>
            <a:p>
              <a:pPr algn="ctr"/>
              <a:r>
                <a:rPr lang="en-US" sz="2400" b="1" kern="0" dirty="0">
                  <a:solidFill>
                    <a:prstClr val="black"/>
                  </a:solidFill>
                  <a:latin typeface="Arial" panose="020B0604020202020204" pitchFamily="34" charset="0"/>
                  <a:cs typeface="Arial" panose="020B0604020202020204" pitchFamily="34" charset="0"/>
                </a:rPr>
                <a:t>3</a:t>
              </a:r>
              <a:endParaRPr lang="en-US" sz="2400" b="1" dirty="0">
                <a:solidFill>
                  <a:prstClr val="black"/>
                </a:solidFill>
              </a:endParaRPr>
            </a:p>
          </p:txBody>
        </p:sp>
      </p:grpSp>
      <p:grpSp>
        <p:nvGrpSpPr>
          <p:cNvPr id="44" name="Group 43"/>
          <p:cNvGrpSpPr/>
          <p:nvPr/>
        </p:nvGrpSpPr>
        <p:grpSpPr>
          <a:xfrm>
            <a:off x="152400" y="1643062"/>
            <a:ext cx="1424872" cy="1705154"/>
            <a:chOff x="6285507" y="4056652"/>
            <a:chExt cx="1361612" cy="1952296"/>
          </a:xfrm>
        </p:grpSpPr>
        <p:grpSp>
          <p:nvGrpSpPr>
            <p:cNvPr id="45" name="Group 44"/>
            <p:cNvGrpSpPr/>
            <p:nvPr/>
          </p:nvGrpSpPr>
          <p:grpSpPr>
            <a:xfrm>
              <a:off x="6285507" y="4056652"/>
              <a:ext cx="1361612" cy="1952296"/>
              <a:chOff x="5808789" y="2272281"/>
              <a:chExt cx="1993536" cy="2858355"/>
            </a:xfrm>
          </p:grpSpPr>
          <p:sp>
            <p:nvSpPr>
              <p:cNvPr id="47" name="Rectangle 46"/>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914400">
                  <a:defRPr/>
                </a:pPr>
                <a:endParaRPr lang="en-US" sz="1800" kern="0">
                  <a:solidFill>
                    <a:prstClr val="white"/>
                  </a:solidFill>
                </a:endParaRPr>
              </a:p>
            </p:txBody>
          </p:sp>
          <p:grpSp>
            <p:nvGrpSpPr>
              <p:cNvPr id="48" name="Group 47"/>
              <p:cNvGrpSpPr/>
              <p:nvPr/>
            </p:nvGrpSpPr>
            <p:grpSpPr>
              <a:xfrm>
                <a:off x="5808789" y="2272281"/>
                <a:ext cx="1993536" cy="1989348"/>
                <a:chOff x="8140701" y="1890712"/>
                <a:chExt cx="1511300" cy="1508125"/>
              </a:xfrm>
            </p:grpSpPr>
            <p:sp>
              <p:nvSpPr>
                <p:cNvPr id="49"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sp>
              <p:nvSpPr>
                <p:cNvPr id="50"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grpSp>
        </p:grpSp>
        <p:sp>
          <p:nvSpPr>
            <p:cNvPr id="46" name="TextBox 45"/>
            <p:cNvSpPr txBox="1"/>
            <p:nvPr/>
          </p:nvSpPr>
          <p:spPr>
            <a:xfrm>
              <a:off x="6371735" y="4427393"/>
              <a:ext cx="1189156" cy="599055"/>
            </a:xfrm>
            <a:prstGeom prst="rect">
              <a:avLst/>
            </a:prstGeom>
            <a:noFill/>
          </p:spPr>
          <p:txBody>
            <a:bodyPr wrap="square" rtlCol="0" anchor="ctr">
              <a:spAutoFit/>
            </a:bodyPr>
            <a:lstStyle/>
            <a:p>
              <a:pPr algn="ctr"/>
              <a:r>
                <a:rPr lang="en-US" sz="2800" b="1" kern="0" dirty="0">
                  <a:solidFill>
                    <a:prstClr val="black"/>
                  </a:solidFill>
                  <a:latin typeface="Arial" panose="020B0604020202020204" pitchFamily="34" charset="0"/>
                  <a:cs typeface="Arial" panose="020B0604020202020204" pitchFamily="34" charset="0"/>
                </a:rPr>
                <a:t>2</a:t>
              </a:r>
              <a:endParaRPr lang="en-US" sz="2800" b="1" dirty="0">
                <a:solidFill>
                  <a:prstClr val="black"/>
                </a:solidFill>
              </a:endParaRPr>
            </a:p>
          </p:txBody>
        </p:sp>
      </p:grpSp>
      <p:sp>
        <p:nvSpPr>
          <p:cNvPr id="52" name="TextBox 51"/>
          <p:cNvSpPr txBox="1"/>
          <p:nvPr/>
        </p:nvSpPr>
        <p:spPr>
          <a:xfrm>
            <a:off x="6103671" y="1341074"/>
            <a:ext cx="4166489" cy="2000548"/>
          </a:xfrm>
          <a:prstGeom prst="rect">
            <a:avLst/>
          </a:prstGeom>
          <a:noFill/>
        </p:spPr>
        <p:txBody>
          <a:bodyPr wrap="square" rtlCol="0">
            <a:spAutoFit/>
          </a:bodyPr>
          <a:lstStyle/>
          <a:p>
            <a:r>
              <a:rPr lang="en-US" sz="2800" b="1" dirty="0">
                <a:solidFill>
                  <a:prstClr val="black">
                    <a:lumMod val="75000"/>
                    <a:lumOff val="25000"/>
                  </a:prstClr>
                </a:solidFill>
                <a:latin typeface="Arial" panose="020B0604020202020204" pitchFamily="34" charset="0"/>
                <a:cs typeface="Arial" panose="020B0604020202020204" pitchFamily="34" charset="0"/>
              </a:rPr>
              <a:t>Pilot </a:t>
            </a:r>
            <a:r>
              <a:rPr lang="en-US" sz="2800" b="1" dirty="0" err="1">
                <a:solidFill>
                  <a:prstClr val="black">
                    <a:lumMod val="75000"/>
                    <a:lumOff val="25000"/>
                  </a:prstClr>
                </a:solidFill>
                <a:latin typeface="Arial" panose="020B0604020202020204" pitchFamily="34" charset="0"/>
                <a:cs typeface="Arial" panose="020B0604020202020204" pitchFamily="34" charset="0"/>
              </a:rPr>
              <a:t>Uygulama</a:t>
            </a:r>
            <a:r>
              <a:rPr lang="en-US" sz="2800" b="1" dirty="0">
                <a:solidFill>
                  <a:prstClr val="black">
                    <a:lumMod val="75000"/>
                    <a:lumOff val="25000"/>
                  </a:prstClr>
                </a:solidFill>
                <a:latin typeface="Arial" panose="020B0604020202020204" pitchFamily="34" charset="0"/>
                <a:cs typeface="Arial" panose="020B0604020202020204" pitchFamily="34" charset="0"/>
              </a:rPr>
              <a:t> </a:t>
            </a:r>
            <a:br>
              <a:rPr lang="en-US" sz="2800" b="1" dirty="0">
                <a:solidFill>
                  <a:prstClr val="black">
                    <a:lumMod val="75000"/>
                    <a:lumOff val="25000"/>
                  </a:prstClr>
                </a:solidFill>
                <a:latin typeface="Arial" panose="020B0604020202020204" pitchFamily="34" charset="0"/>
                <a:cs typeface="Arial" panose="020B0604020202020204" pitchFamily="34" charset="0"/>
              </a:rPr>
            </a:br>
            <a:r>
              <a:rPr lang="en-US" sz="2800" b="1" dirty="0" err="1">
                <a:solidFill>
                  <a:prstClr val="black">
                    <a:lumMod val="75000"/>
                    <a:lumOff val="25000"/>
                  </a:prstClr>
                </a:solidFill>
                <a:latin typeface="Arial" panose="020B0604020202020204" pitchFamily="34" charset="0"/>
                <a:cs typeface="Arial" panose="020B0604020202020204" pitchFamily="34" charset="0"/>
              </a:rPr>
              <a:t>Değerlendirme</a:t>
            </a:r>
            <a:endParaRPr lang="en-US" sz="2800" b="1" dirty="0">
              <a:solidFill>
                <a:prstClr val="black">
                  <a:lumMod val="75000"/>
                  <a:lumOff val="25000"/>
                </a:prstClr>
              </a:solidFill>
              <a:latin typeface="Arial" panose="020B0604020202020204" pitchFamily="34" charset="0"/>
              <a:cs typeface="Arial" panose="020B0604020202020204" pitchFamily="34" charset="0"/>
            </a:endParaRPr>
          </a:p>
          <a:p>
            <a:r>
              <a:rPr lang="en-US" sz="2000" dirty="0"/>
              <a:t>13 Mart-20 </a:t>
            </a:r>
            <a:r>
              <a:rPr lang="en-US" sz="2000" dirty="0" err="1"/>
              <a:t>Mayıs</a:t>
            </a:r>
            <a:r>
              <a:rPr lang="en-US" sz="2000" dirty="0"/>
              <a:t> 2017</a:t>
            </a:r>
          </a:p>
          <a:p>
            <a:r>
              <a:rPr lang="en-US" sz="2000" dirty="0"/>
              <a:t>26 </a:t>
            </a:r>
            <a:r>
              <a:rPr lang="en-US" sz="2000" dirty="0" err="1"/>
              <a:t>Mayıs</a:t>
            </a:r>
            <a:r>
              <a:rPr lang="en-US" sz="2000" dirty="0"/>
              <a:t> 2017</a:t>
            </a:r>
          </a:p>
          <a:p>
            <a:r>
              <a:rPr lang="en-US" sz="28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4" name="TextBox 53">
            <a:extLst>
              <a:ext uri="{FF2B5EF4-FFF2-40B4-BE49-F238E27FC236}">
                <a16:creationId xmlns:a16="http://schemas.microsoft.com/office/drawing/2014/main" id="{5FCA7DB7-8295-274C-B850-230DFFC77A27}"/>
              </a:ext>
            </a:extLst>
          </p:cNvPr>
          <p:cNvSpPr txBox="1"/>
          <p:nvPr/>
        </p:nvSpPr>
        <p:spPr>
          <a:xfrm>
            <a:off x="76200" y="3417943"/>
            <a:ext cx="4650870" cy="1815882"/>
          </a:xfrm>
          <a:prstGeom prst="rect">
            <a:avLst/>
          </a:prstGeom>
          <a:noFill/>
        </p:spPr>
        <p:txBody>
          <a:bodyPr wrap="square" rtlCol="0">
            <a:spAutoFit/>
          </a:bodyPr>
          <a:lstStyle/>
          <a:p>
            <a:r>
              <a:rPr lang="en-US" sz="2800" b="1" dirty="0">
                <a:solidFill>
                  <a:prstClr val="black">
                    <a:lumMod val="75000"/>
                    <a:lumOff val="25000"/>
                  </a:prstClr>
                </a:solidFill>
                <a:latin typeface="Arial" panose="020B0604020202020204" pitchFamily="34" charset="0"/>
                <a:cs typeface="Arial" panose="020B0604020202020204" pitchFamily="34" charset="0"/>
              </a:rPr>
              <a:t>2. </a:t>
            </a:r>
            <a:r>
              <a:rPr lang="en-US" sz="2800" b="1" dirty="0" err="1">
                <a:solidFill>
                  <a:prstClr val="black">
                    <a:lumMod val="75000"/>
                    <a:lumOff val="25000"/>
                  </a:prstClr>
                </a:solidFill>
                <a:latin typeface="Arial" panose="020B0604020202020204" pitchFamily="34" charset="0"/>
                <a:cs typeface="Arial" panose="020B0604020202020204" pitchFamily="34" charset="0"/>
              </a:rPr>
              <a:t>Çalıştay</a:t>
            </a:r>
            <a:br>
              <a:rPr lang="en-US" sz="2800" b="1" dirty="0">
                <a:solidFill>
                  <a:prstClr val="black">
                    <a:lumMod val="75000"/>
                    <a:lumOff val="25000"/>
                  </a:prstClr>
                </a:solidFill>
                <a:latin typeface="Arial" panose="020B0604020202020204" pitchFamily="34" charset="0"/>
                <a:cs typeface="Arial" panose="020B0604020202020204" pitchFamily="34" charset="0"/>
              </a:rPr>
            </a:br>
            <a:r>
              <a:rPr lang="en-US" sz="2800" b="1" dirty="0" err="1">
                <a:solidFill>
                  <a:prstClr val="black">
                    <a:lumMod val="75000"/>
                    <a:lumOff val="25000"/>
                  </a:prstClr>
                </a:solidFill>
                <a:latin typeface="Arial" panose="020B0604020202020204" pitchFamily="34" charset="0"/>
                <a:cs typeface="Arial" panose="020B0604020202020204" pitchFamily="34" charset="0"/>
              </a:rPr>
              <a:t>Disiplinlerarası</a:t>
            </a:r>
            <a:r>
              <a:rPr lang="en-US" sz="2800" b="1" dirty="0">
                <a:solidFill>
                  <a:prstClr val="black">
                    <a:lumMod val="75000"/>
                    <a:lumOff val="25000"/>
                  </a:prstClr>
                </a:solidFill>
                <a:latin typeface="Arial" panose="020B0604020202020204" pitchFamily="34" charset="0"/>
                <a:cs typeface="Arial" panose="020B0604020202020204" pitchFamily="34" charset="0"/>
              </a:rPr>
              <a:t> </a:t>
            </a:r>
            <a:r>
              <a:rPr lang="en-US" sz="2800" b="1" dirty="0" err="1">
                <a:solidFill>
                  <a:prstClr val="black">
                    <a:lumMod val="75000"/>
                    <a:lumOff val="25000"/>
                  </a:prstClr>
                </a:solidFill>
                <a:latin typeface="Arial" panose="020B0604020202020204" pitchFamily="34" charset="0"/>
                <a:cs typeface="Arial" panose="020B0604020202020204" pitchFamily="34" charset="0"/>
              </a:rPr>
              <a:t>Yaklaşım</a:t>
            </a:r>
            <a:r>
              <a:rPr lang="en-US" sz="2800" b="1" dirty="0">
                <a:solidFill>
                  <a:prstClr val="black">
                    <a:lumMod val="75000"/>
                    <a:lumOff val="25000"/>
                  </a:prstClr>
                </a:solidFill>
                <a:latin typeface="Arial" panose="020B0604020202020204" pitchFamily="34" charset="0"/>
                <a:cs typeface="Arial" panose="020B0604020202020204" pitchFamily="34" charset="0"/>
              </a:rPr>
              <a:t> </a:t>
            </a:r>
            <a:r>
              <a:rPr lang="en-US" sz="2800" b="1" dirty="0" err="1">
                <a:solidFill>
                  <a:prstClr val="black">
                    <a:lumMod val="75000"/>
                    <a:lumOff val="25000"/>
                  </a:prstClr>
                </a:solidFill>
                <a:latin typeface="Arial" panose="020B0604020202020204" pitchFamily="34" charset="0"/>
                <a:cs typeface="Arial" panose="020B0604020202020204" pitchFamily="34" charset="0"/>
              </a:rPr>
              <a:t>ve</a:t>
            </a:r>
            <a:r>
              <a:rPr lang="en-US" sz="2800" b="1" dirty="0">
                <a:solidFill>
                  <a:prstClr val="black">
                    <a:lumMod val="75000"/>
                    <a:lumOff val="25000"/>
                  </a:prstClr>
                </a:solidFill>
                <a:latin typeface="Arial" panose="020B0604020202020204" pitchFamily="34" charset="0"/>
                <a:cs typeface="Arial" panose="020B0604020202020204" pitchFamily="34" charset="0"/>
              </a:rPr>
              <a:t> Program </a:t>
            </a:r>
            <a:r>
              <a:rPr lang="en-US" sz="2800" b="1" dirty="0" err="1">
                <a:solidFill>
                  <a:prstClr val="black">
                    <a:lumMod val="75000"/>
                    <a:lumOff val="25000"/>
                  </a:prstClr>
                </a:solidFill>
                <a:latin typeface="Arial" panose="020B0604020202020204" pitchFamily="34" charset="0"/>
                <a:cs typeface="Arial" panose="020B0604020202020204" pitchFamily="34" charset="0"/>
              </a:rPr>
              <a:t>Yazma</a:t>
            </a:r>
            <a:br>
              <a:rPr lang="en-US" sz="2800" b="1" dirty="0">
                <a:solidFill>
                  <a:prstClr val="black">
                    <a:lumMod val="75000"/>
                    <a:lumOff val="25000"/>
                  </a:prstClr>
                </a:solidFill>
                <a:latin typeface="Arial" panose="020B0604020202020204" pitchFamily="34" charset="0"/>
                <a:cs typeface="Arial" panose="020B0604020202020204" pitchFamily="34" charset="0"/>
              </a:rPr>
            </a:br>
            <a:r>
              <a:rPr lang="en-US" sz="2800" b="1" dirty="0">
                <a:solidFill>
                  <a:prstClr val="black">
                    <a:lumMod val="75000"/>
                    <a:lumOff val="25000"/>
                  </a:prstClr>
                </a:solidFill>
                <a:latin typeface="Arial" panose="020B0604020202020204" pitchFamily="34" charset="0"/>
                <a:cs typeface="Arial" panose="020B0604020202020204" pitchFamily="34" charset="0"/>
              </a:rPr>
              <a:t>        </a:t>
            </a:r>
            <a:r>
              <a:rPr lang="en-US" sz="2000" dirty="0"/>
              <a:t>22-24 </a:t>
            </a:r>
            <a:r>
              <a:rPr lang="en-US" sz="2000" dirty="0" err="1"/>
              <a:t>Şubat</a:t>
            </a:r>
            <a:r>
              <a:rPr lang="en-US" sz="2000" dirty="0"/>
              <a:t> 2017 </a:t>
            </a:r>
            <a:endParaRPr lang="en-US" sz="2800" b="1" dirty="0">
              <a:solidFill>
                <a:prstClr val="black">
                  <a:lumMod val="75000"/>
                  <a:lumOff val="25000"/>
                </a:prstClr>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8397D1E4-4D1F-0744-B098-E800F9E64E2D}"/>
              </a:ext>
            </a:extLst>
          </p:cNvPr>
          <p:cNvSpPr txBox="1"/>
          <p:nvPr/>
        </p:nvSpPr>
        <p:spPr>
          <a:xfrm>
            <a:off x="5005453" y="-3042"/>
            <a:ext cx="4166489" cy="954107"/>
          </a:xfrm>
          <a:prstGeom prst="rect">
            <a:avLst/>
          </a:prstGeom>
          <a:noFill/>
        </p:spPr>
        <p:txBody>
          <a:bodyPr wrap="square" rtlCol="0">
            <a:spAutoFit/>
          </a:bodyPr>
          <a:lstStyle/>
          <a:p>
            <a:r>
              <a:rPr lang="en-US" sz="2800" b="1" dirty="0">
                <a:solidFill>
                  <a:prstClr val="black">
                    <a:lumMod val="75000"/>
                    <a:lumOff val="25000"/>
                  </a:prstClr>
                </a:solidFill>
                <a:latin typeface="Arial" panose="020B0604020202020204" pitchFamily="34" charset="0"/>
                <a:cs typeface="Arial" panose="020B0604020202020204" pitchFamily="34" charset="0"/>
              </a:rPr>
              <a:t>1.Çalıştay: </a:t>
            </a:r>
            <a:r>
              <a:rPr lang="en-US" sz="2800" b="1" dirty="0" err="1">
                <a:solidFill>
                  <a:prstClr val="black">
                    <a:lumMod val="75000"/>
                    <a:lumOff val="25000"/>
                  </a:prstClr>
                </a:solidFill>
                <a:latin typeface="Arial" panose="020B0604020202020204" pitchFamily="34" charset="0"/>
                <a:cs typeface="Arial" panose="020B0604020202020204" pitchFamily="34" charset="0"/>
              </a:rPr>
              <a:t>Bilim</a:t>
            </a:r>
            <a:r>
              <a:rPr lang="en-US" sz="2800" b="1" dirty="0">
                <a:solidFill>
                  <a:prstClr val="black">
                    <a:lumMod val="75000"/>
                    <a:lumOff val="25000"/>
                  </a:prstClr>
                </a:solidFill>
                <a:latin typeface="Arial" panose="020B0604020202020204" pitchFamily="34" charset="0"/>
                <a:cs typeface="Arial" panose="020B0604020202020204" pitchFamily="34" charset="0"/>
              </a:rPr>
              <a:t> &amp; </a:t>
            </a:r>
            <a:r>
              <a:rPr lang="en-US" sz="2800" b="1" dirty="0" err="1">
                <a:solidFill>
                  <a:prstClr val="black">
                    <a:lumMod val="75000"/>
                    <a:lumOff val="25000"/>
                  </a:prstClr>
                </a:solidFill>
                <a:latin typeface="Arial" panose="020B0604020202020204" pitchFamily="34" charset="0"/>
                <a:cs typeface="Arial" panose="020B0604020202020204" pitchFamily="34" charset="0"/>
              </a:rPr>
              <a:t>Uygulama</a:t>
            </a:r>
            <a:r>
              <a:rPr lang="en-US" sz="2800" b="1" dirty="0">
                <a:solidFill>
                  <a:prstClr val="black">
                    <a:lumMod val="75000"/>
                    <a:lumOff val="25000"/>
                  </a:prstClr>
                </a:solidFill>
                <a:latin typeface="Arial" panose="020B0604020202020204" pitchFamily="34" charset="0"/>
                <a:cs typeface="Arial" panose="020B0604020202020204" pitchFamily="34" charset="0"/>
              </a:rPr>
              <a:t> </a:t>
            </a:r>
            <a:r>
              <a:rPr lang="en-US" sz="2000" b="1" dirty="0">
                <a:solidFill>
                  <a:prstClr val="black">
                    <a:lumMod val="75000"/>
                    <a:lumOff val="25000"/>
                  </a:prstClr>
                </a:solidFill>
                <a:latin typeface="Arial" panose="020B0604020202020204" pitchFamily="34" charset="0"/>
                <a:cs typeface="Arial" panose="020B0604020202020204" pitchFamily="34" charset="0"/>
              </a:rPr>
              <a:t>22-23 </a:t>
            </a:r>
            <a:r>
              <a:rPr lang="en-US" sz="2000" b="1" dirty="0" err="1">
                <a:solidFill>
                  <a:prstClr val="black">
                    <a:lumMod val="75000"/>
                    <a:lumOff val="25000"/>
                  </a:prstClr>
                </a:solidFill>
                <a:latin typeface="Arial" panose="020B0604020202020204" pitchFamily="34" charset="0"/>
                <a:cs typeface="Arial" panose="020B0604020202020204" pitchFamily="34" charset="0"/>
              </a:rPr>
              <a:t>Ekim</a:t>
            </a:r>
            <a:r>
              <a:rPr lang="en-US" sz="2000" b="1" dirty="0">
                <a:solidFill>
                  <a:prstClr val="black">
                    <a:lumMod val="75000"/>
                    <a:lumOff val="25000"/>
                  </a:prstClr>
                </a:solidFill>
                <a:latin typeface="Arial" panose="020B0604020202020204" pitchFamily="34" charset="0"/>
                <a:cs typeface="Arial" panose="020B0604020202020204" pitchFamily="34" charset="0"/>
              </a:rPr>
              <a:t> 2016</a:t>
            </a:r>
            <a:endParaRPr lang="en-US" sz="2800" b="1" dirty="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5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par>
                                <p:cTn id="8" presetID="3"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linds(horizontal)">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49208246"/>
              </p:ext>
            </p:extLst>
          </p:nvPr>
        </p:nvGraphicFramePr>
        <p:xfrm>
          <a:off x="0" y="-1"/>
          <a:ext cx="9042580" cy="4986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2386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435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33433C4-81DD-1A4C-9E4C-DA688A46E67D}"/>
              </a:ext>
            </a:extLst>
          </p:cNvPr>
          <p:cNvPicPr>
            <a:picLocks noChangeAspect="1"/>
          </p:cNvPicPr>
          <p:nvPr/>
        </p:nvPicPr>
        <p:blipFill>
          <a:blip r:embed="rId2"/>
          <a:stretch>
            <a:fillRect/>
          </a:stretch>
        </p:blipFill>
        <p:spPr>
          <a:xfrm>
            <a:off x="2294997" y="482600"/>
            <a:ext cx="4554004" cy="4178299"/>
          </a:xfrm>
          <a:prstGeom prst="rect">
            <a:avLst/>
          </a:prstGeom>
        </p:spPr>
      </p:pic>
    </p:spTree>
    <p:extLst>
      <p:ext uri="{BB962C8B-B14F-4D97-AF65-F5344CB8AC3E}">
        <p14:creationId xmlns:p14="http://schemas.microsoft.com/office/powerpoint/2010/main" val="3201860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9E2C-270D-9CBE-CD08-693330A41EE0}"/>
              </a:ext>
            </a:extLst>
          </p:cNvPr>
          <p:cNvSpPr>
            <a:spLocks noGrp="1"/>
          </p:cNvSpPr>
          <p:nvPr>
            <p:ph type="title"/>
          </p:nvPr>
        </p:nvSpPr>
        <p:spPr>
          <a:xfrm>
            <a:off x="3031662" y="3600450"/>
            <a:ext cx="5691651" cy="425054"/>
          </a:xfrm>
        </p:spPr>
        <p:txBody>
          <a:bodyPr anchor="b">
            <a:normAutofit/>
          </a:bodyPr>
          <a:lstStyle/>
          <a:p>
            <a:pPr>
              <a:lnSpc>
                <a:spcPct val="90000"/>
              </a:lnSpc>
            </a:pPr>
            <a:r>
              <a:rPr lang="en-TR" sz="2400" dirty="0"/>
              <a:t>Kazanımların Sergi ile Sunumu</a:t>
            </a:r>
          </a:p>
        </p:txBody>
      </p:sp>
      <p:pic>
        <p:nvPicPr>
          <p:cNvPr id="6" name="Picture 5" descr="A group of people in a room&#10;&#10;Description automatically generated">
            <a:extLst>
              <a:ext uri="{FF2B5EF4-FFF2-40B4-BE49-F238E27FC236}">
                <a16:creationId xmlns:a16="http://schemas.microsoft.com/office/drawing/2014/main" id="{800358DB-D43A-D601-B72F-ACADD3F8DFE6}"/>
              </a:ext>
            </a:extLst>
          </p:cNvPr>
          <p:cNvPicPr>
            <a:picLocks noChangeAspect="1"/>
          </p:cNvPicPr>
          <p:nvPr/>
        </p:nvPicPr>
        <p:blipFill rotWithShape="1">
          <a:blip r:embed="rId2"/>
          <a:srcRect r="2" b="25393"/>
          <a:stretch/>
        </p:blipFill>
        <p:spPr>
          <a:xfrm>
            <a:off x="3021014" y="342899"/>
            <a:ext cx="5833872" cy="3264408"/>
          </a:xfrm>
          <a:prstGeom prst="rect">
            <a:avLst/>
          </a:prstGeom>
          <a:noFill/>
        </p:spPr>
      </p:pic>
      <p:sp>
        <p:nvSpPr>
          <p:cNvPr id="15" name="Text Placeholder 3">
            <a:extLst>
              <a:ext uri="{FF2B5EF4-FFF2-40B4-BE49-F238E27FC236}">
                <a16:creationId xmlns:a16="http://schemas.microsoft.com/office/drawing/2014/main" id="{C253F6DA-0BC9-298C-D1B4-B1912986DF36}"/>
              </a:ext>
            </a:extLst>
          </p:cNvPr>
          <p:cNvSpPr>
            <a:spLocks noGrp="1"/>
          </p:cNvSpPr>
          <p:nvPr>
            <p:ph type="body" sz="half" idx="2"/>
          </p:nvPr>
        </p:nvSpPr>
        <p:spPr>
          <a:xfrm>
            <a:off x="3069806" y="4025503"/>
            <a:ext cx="5653507" cy="603647"/>
          </a:xfrm>
        </p:spPr>
        <p:txBody>
          <a:bodyPr/>
          <a:lstStyle/>
          <a:p>
            <a:endParaRPr lang="en-US" dirty="0"/>
          </a:p>
        </p:txBody>
      </p:sp>
      <p:pic>
        <p:nvPicPr>
          <p:cNvPr id="10" name="Picture 9" descr="A group of people around a table&#10;&#10;Description automatically generated">
            <a:extLst>
              <a:ext uri="{FF2B5EF4-FFF2-40B4-BE49-F238E27FC236}">
                <a16:creationId xmlns:a16="http://schemas.microsoft.com/office/drawing/2014/main" id="{E6E4ABA8-F66D-1AAA-5675-417906804848}"/>
              </a:ext>
            </a:extLst>
          </p:cNvPr>
          <p:cNvPicPr>
            <a:picLocks noChangeAspect="1"/>
          </p:cNvPicPr>
          <p:nvPr/>
        </p:nvPicPr>
        <p:blipFill rotWithShape="1">
          <a:blip r:embed="rId3"/>
          <a:srcRect l="5879" r="-7" b="-7"/>
          <a:stretch/>
        </p:blipFill>
        <p:spPr>
          <a:xfrm>
            <a:off x="284164" y="342900"/>
            <a:ext cx="2736850" cy="2180844"/>
          </a:xfrm>
          <a:prstGeom prst="rect">
            <a:avLst/>
          </a:prstGeom>
          <a:noFill/>
        </p:spPr>
      </p:pic>
      <p:pic>
        <p:nvPicPr>
          <p:cNvPr id="8" name="Picture 7" descr="A group of people in a room&#10;&#10;Description automatically generated">
            <a:extLst>
              <a:ext uri="{FF2B5EF4-FFF2-40B4-BE49-F238E27FC236}">
                <a16:creationId xmlns:a16="http://schemas.microsoft.com/office/drawing/2014/main" id="{57ECCBA9-26AD-5ACF-DEB7-271A5D514CCB}"/>
              </a:ext>
            </a:extLst>
          </p:cNvPr>
          <p:cNvPicPr>
            <a:picLocks noChangeAspect="1"/>
          </p:cNvPicPr>
          <p:nvPr/>
        </p:nvPicPr>
        <p:blipFill rotWithShape="1">
          <a:blip r:embed="rId4"/>
          <a:srcRect r="5587" b="5"/>
          <a:stretch/>
        </p:blipFill>
        <p:spPr>
          <a:xfrm>
            <a:off x="284164" y="2523744"/>
            <a:ext cx="2736850" cy="2173986"/>
          </a:xfrm>
          <a:prstGeom prst="rect">
            <a:avLst/>
          </a:prstGeom>
          <a:noFill/>
        </p:spPr>
      </p:pic>
    </p:spTree>
    <p:extLst>
      <p:ext uri="{BB962C8B-B14F-4D97-AF65-F5344CB8AC3E}">
        <p14:creationId xmlns:p14="http://schemas.microsoft.com/office/powerpoint/2010/main" val="1567810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729051" y="0"/>
          <a:ext cx="10430127" cy="5143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9624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3B kare ve dikdörtgen">
            <a:extLst>
              <a:ext uri="{FF2B5EF4-FFF2-40B4-BE49-F238E27FC236}">
                <a16:creationId xmlns:a16="http://schemas.microsoft.com/office/drawing/2014/main" id="{CD6DA7D3-DF8A-A6D8-7E2F-4CC62645E38C}"/>
              </a:ext>
            </a:extLst>
          </p:cNvPr>
          <p:cNvPicPr>
            <a:picLocks noChangeAspect="1"/>
          </p:cNvPicPr>
          <p:nvPr/>
        </p:nvPicPr>
        <p:blipFill rotWithShape="1">
          <a:blip r:embed="rId2"/>
          <a:srcRect t="23162" r="-1" b="21344"/>
          <a:stretch/>
        </p:blipFill>
        <p:spPr>
          <a:xfrm>
            <a:off x="284163" y="1512794"/>
            <a:ext cx="8574087" cy="3283043"/>
          </a:xfrm>
          <a:prstGeom prst="rect">
            <a:avLst/>
          </a:prstGeom>
          <a:noFill/>
        </p:spPr>
      </p:pic>
      <p:sp>
        <p:nvSpPr>
          <p:cNvPr id="4" name="Title 3">
            <a:extLst>
              <a:ext uri="{FF2B5EF4-FFF2-40B4-BE49-F238E27FC236}">
                <a16:creationId xmlns:a16="http://schemas.microsoft.com/office/drawing/2014/main" id="{F1DE3242-7309-5389-A097-46B47D490BFF}"/>
              </a:ext>
            </a:extLst>
          </p:cNvPr>
          <p:cNvSpPr>
            <a:spLocks noGrp="1"/>
          </p:cNvSpPr>
          <p:nvPr>
            <p:ph type="ctrTitle"/>
          </p:nvPr>
        </p:nvSpPr>
        <p:spPr>
          <a:xfrm>
            <a:off x="418634" y="333546"/>
            <a:ext cx="7810967" cy="816178"/>
          </a:xfrm>
        </p:spPr>
        <p:txBody>
          <a:bodyPr anchor="b">
            <a:normAutofit/>
          </a:bodyPr>
          <a:lstStyle/>
          <a:p>
            <a:r>
              <a:rPr lang="en-TR" dirty="0"/>
              <a:t>Modelin İsmi için..</a:t>
            </a:r>
          </a:p>
        </p:txBody>
      </p:sp>
    </p:spTree>
    <p:extLst>
      <p:ext uri="{BB962C8B-B14F-4D97-AF65-F5344CB8AC3E}">
        <p14:creationId xmlns:p14="http://schemas.microsoft.com/office/powerpoint/2010/main" val="673361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445" y="359796"/>
            <a:ext cx="8503920" cy="755556"/>
          </a:xfrm>
        </p:spPr>
        <p:txBody>
          <a:bodyPr>
            <a:normAutofit fontScale="90000"/>
          </a:bodyPr>
          <a:lstStyle/>
          <a:p>
            <a:pPr algn="l"/>
            <a:r>
              <a:rPr lang="tr-TR" dirty="0"/>
              <a:t>Müzik değiştiğinde, dans da değişir </a:t>
            </a:r>
            <a:br>
              <a:rPr lang="tr-TR" dirty="0"/>
            </a:br>
            <a:r>
              <a:rPr lang="tr-TR" sz="2200" dirty="0"/>
              <a:t>(Afrika atasözü)</a:t>
            </a:r>
            <a:endParaRPr lang="en-US" dirty="0"/>
          </a:p>
        </p:txBody>
      </p:sp>
      <p:grpSp>
        <p:nvGrpSpPr>
          <p:cNvPr id="3" name="Group 2"/>
          <p:cNvGrpSpPr/>
          <p:nvPr/>
        </p:nvGrpSpPr>
        <p:grpSpPr>
          <a:xfrm>
            <a:off x="1760492" y="1352550"/>
            <a:ext cx="5730300" cy="3624858"/>
            <a:chOff x="764351" y="1124744"/>
            <a:chExt cx="6370609" cy="5715000"/>
          </a:xfrm>
        </p:grpSpPr>
        <p:sp>
          <p:nvSpPr>
            <p:cNvPr id="15" name="Rounded Rectangle 4"/>
            <p:cNvSpPr/>
            <p:nvPr/>
          </p:nvSpPr>
          <p:spPr>
            <a:xfrm>
              <a:off x="4110960" y="4477544"/>
              <a:ext cx="3024000" cy="1925494"/>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81000">
                  <a:schemeClr val="bg2">
                    <a:lumMod val="25000"/>
                  </a:schemeClr>
                </a:gs>
                <a:gs pos="0">
                  <a:schemeClr val="bg2">
                    <a:lumMod val="50000"/>
                  </a:schemeClr>
                </a:gs>
                <a:gs pos="100000">
                  <a:schemeClr val="bg2">
                    <a:lumMod val="10000"/>
                  </a:schemeClr>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
            <p:cNvSpPr/>
            <p:nvPr/>
          </p:nvSpPr>
          <p:spPr>
            <a:xfrm flipH="1">
              <a:off x="971936" y="3847451"/>
              <a:ext cx="3024000" cy="1925494"/>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78000">
                  <a:srgbClr val="D9A803"/>
                </a:gs>
                <a:gs pos="0">
                  <a:srgbClr val="FFE101"/>
                </a:gs>
                <a:gs pos="100000">
                  <a:schemeClr val="accent6">
                    <a:lumMod val="50000"/>
                  </a:schemeClr>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
            <p:cNvSpPr/>
            <p:nvPr/>
          </p:nvSpPr>
          <p:spPr>
            <a:xfrm>
              <a:off x="4110960" y="2953544"/>
              <a:ext cx="3024000" cy="1925494"/>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81000">
                  <a:srgbClr val="0E618F"/>
                </a:gs>
                <a:gs pos="0">
                  <a:srgbClr val="00B0F0"/>
                </a:gs>
                <a:gs pos="100000">
                  <a:srgbClr val="182848"/>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2" name="Pentagon 1"/>
            <p:cNvSpPr/>
            <p:nvPr/>
          </p:nvSpPr>
          <p:spPr>
            <a:xfrm rot="16200000">
              <a:off x="1162014" y="3890804"/>
              <a:ext cx="5715000" cy="182880"/>
            </a:xfrm>
            <a:prstGeom prst="homePlate">
              <a:avLst/>
            </a:prstGeom>
            <a:gradFill flip="none" rotWithShape="1">
              <a:gsLst>
                <a:gs pos="50000">
                  <a:schemeClr val="tx1">
                    <a:lumMod val="75000"/>
                    <a:lumOff val="25000"/>
                  </a:schemeClr>
                </a:gs>
                <a:gs pos="0">
                  <a:schemeClr val="tx1">
                    <a:lumMod val="95000"/>
                    <a:lumOff val="5000"/>
                  </a:schemeClr>
                </a:gs>
                <a:gs pos="100000">
                  <a:schemeClr val="tx1">
                    <a:lumMod val="95000"/>
                    <a:lumOff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110960" y="1429544"/>
              <a:ext cx="3024000" cy="1925494"/>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83000">
                  <a:srgbClr val="5A930E"/>
                </a:gs>
                <a:gs pos="0">
                  <a:srgbClr val="9BED17"/>
                </a:gs>
                <a:gs pos="100000">
                  <a:srgbClr val="305808"/>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4"/>
            <p:cNvSpPr/>
            <p:nvPr/>
          </p:nvSpPr>
          <p:spPr>
            <a:xfrm flipH="1">
              <a:off x="971936" y="2381462"/>
              <a:ext cx="3024000" cy="1925494"/>
            </a:xfrm>
            <a:custGeom>
              <a:avLst/>
              <a:gdLst>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34925 w 4419601"/>
                <a:gd name="connsiteY0" fmla="*/ 0 h 3657600"/>
                <a:gd name="connsiteX1" fmla="*/ 3884677 w 4419601"/>
                <a:gd name="connsiteY1" fmla="*/ 0 h 3657600"/>
                <a:gd name="connsiteX2" fmla="*/ 4419601 w 4419601"/>
                <a:gd name="connsiteY2" fmla="*/ 534924 h 3657600"/>
                <a:gd name="connsiteX3" fmla="*/ 4419601 w 4419601"/>
                <a:gd name="connsiteY3" fmla="*/ 1446276 h 3657600"/>
                <a:gd name="connsiteX4" fmla="*/ 3884677 w 4419601"/>
                <a:gd name="connsiteY4" fmla="*/ 1981200 h 3657600"/>
                <a:gd name="connsiteX5" fmla="*/ 2236471 w 4419601"/>
                <a:gd name="connsiteY5" fmla="*/ 1981200 h 3657600"/>
                <a:gd name="connsiteX6" fmla="*/ 1 w 4419601"/>
                <a:gd name="connsiteY6" fmla="*/ 3657600 h 3657600"/>
                <a:gd name="connsiteX7" fmla="*/ 0 w 4419601"/>
                <a:gd name="connsiteY7" fmla="*/ 1080448 h 3657600"/>
                <a:gd name="connsiteX8" fmla="*/ 1 w 4419601"/>
                <a:gd name="connsiteY8" fmla="*/ 1080448 h 3657600"/>
                <a:gd name="connsiteX9" fmla="*/ 1 w 4419601"/>
                <a:gd name="connsiteY9" fmla="*/ 534924 h 3657600"/>
                <a:gd name="connsiteX10" fmla="*/ 534925 w 4419601"/>
                <a:gd name="connsiteY10" fmla="*/ 0 h 3657600"/>
                <a:gd name="connsiteX0" fmla="*/ 541347 w 4426023"/>
                <a:gd name="connsiteY0" fmla="*/ 0 h 3240050"/>
                <a:gd name="connsiteX1" fmla="*/ 3891099 w 4426023"/>
                <a:gd name="connsiteY1" fmla="*/ 0 h 3240050"/>
                <a:gd name="connsiteX2" fmla="*/ 4426023 w 4426023"/>
                <a:gd name="connsiteY2" fmla="*/ 534924 h 3240050"/>
                <a:gd name="connsiteX3" fmla="*/ 4426023 w 4426023"/>
                <a:gd name="connsiteY3" fmla="*/ 1446276 h 3240050"/>
                <a:gd name="connsiteX4" fmla="*/ 3891099 w 4426023"/>
                <a:gd name="connsiteY4" fmla="*/ 1981200 h 3240050"/>
                <a:gd name="connsiteX5" fmla="*/ 2242893 w 4426023"/>
                <a:gd name="connsiteY5" fmla="*/ 1981200 h 3240050"/>
                <a:gd name="connsiteX6" fmla="*/ 0 w 4426023"/>
                <a:gd name="connsiteY6" fmla="*/ 3240050 h 3240050"/>
                <a:gd name="connsiteX7" fmla="*/ 6422 w 4426023"/>
                <a:gd name="connsiteY7" fmla="*/ 1080448 h 3240050"/>
                <a:gd name="connsiteX8" fmla="*/ 6423 w 4426023"/>
                <a:gd name="connsiteY8" fmla="*/ 1080448 h 3240050"/>
                <a:gd name="connsiteX9" fmla="*/ 6423 w 4426023"/>
                <a:gd name="connsiteY9" fmla="*/ 534924 h 3240050"/>
                <a:gd name="connsiteX10" fmla="*/ 541347 w 4426023"/>
                <a:gd name="connsiteY10" fmla="*/ 0 h 3240050"/>
                <a:gd name="connsiteX0" fmla="*/ 534925 w 4419601"/>
                <a:gd name="connsiteY0" fmla="*/ 0 h 3246474"/>
                <a:gd name="connsiteX1" fmla="*/ 3884677 w 4419601"/>
                <a:gd name="connsiteY1" fmla="*/ 0 h 3246474"/>
                <a:gd name="connsiteX2" fmla="*/ 4419601 w 4419601"/>
                <a:gd name="connsiteY2" fmla="*/ 534924 h 3246474"/>
                <a:gd name="connsiteX3" fmla="*/ 4419601 w 4419601"/>
                <a:gd name="connsiteY3" fmla="*/ 1446276 h 3246474"/>
                <a:gd name="connsiteX4" fmla="*/ 3884677 w 4419601"/>
                <a:gd name="connsiteY4" fmla="*/ 1981200 h 3246474"/>
                <a:gd name="connsiteX5" fmla="*/ 2236471 w 4419601"/>
                <a:gd name="connsiteY5" fmla="*/ 1981200 h 3246474"/>
                <a:gd name="connsiteX6" fmla="*/ 2 w 4419601"/>
                <a:gd name="connsiteY6" fmla="*/ 3246474 h 3246474"/>
                <a:gd name="connsiteX7" fmla="*/ 0 w 4419601"/>
                <a:gd name="connsiteY7" fmla="*/ 1080448 h 3246474"/>
                <a:gd name="connsiteX8" fmla="*/ 1 w 4419601"/>
                <a:gd name="connsiteY8" fmla="*/ 1080448 h 3246474"/>
                <a:gd name="connsiteX9" fmla="*/ 1 w 4419601"/>
                <a:gd name="connsiteY9" fmla="*/ 534924 h 3246474"/>
                <a:gd name="connsiteX10" fmla="*/ 534925 w 4419601"/>
                <a:gd name="connsiteY10" fmla="*/ 0 h 324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601" h="3246474">
                  <a:moveTo>
                    <a:pt x="534925" y="0"/>
                  </a:moveTo>
                  <a:lnTo>
                    <a:pt x="3884677" y="0"/>
                  </a:lnTo>
                  <a:cubicBezTo>
                    <a:pt x="4180107" y="0"/>
                    <a:pt x="4419601" y="239494"/>
                    <a:pt x="4419601" y="534924"/>
                  </a:cubicBezTo>
                  <a:lnTo>
                    <a:pt x="4419601" y="1446276"/>
                  </a:lnTo>
                  <a:cubicBezTo>
                    <a:pt x="4419601" y="1741706"/>
                    <a:pt x="4180107" y="1981200"/>
                    <a:pt x="3884677" y="1981200"/>
                  </a:cubicBezTo>
                  <a:lnTo>
                    <a:pt x="2236471" y="1981200"/>
                  </a:lnTo>
                  <a:cubicBezTo>
                    <a:pt x="1001303" y="1981200"/>
                    <a:pt x="299722" y="2361264"/>
                    <a:pt x="2" y="3246474"/>
                  </a:cubicBezTo>
                  <a:cubicBezTo>
                    <a:pt x="2" y="2387423"/>
                    <a:pt x="0" y="1939499"/>
                    <a:pt x="0" y="1080448"/>
                  </a:cubicBezTo>
                  <a:lnTo>
                    <a:pt x="1" y="1080448"/>
                  </a:lnTo>
                  <a:lnTo>
                    <a:pt x="1" y="534924"/>
                  </a:lnTo>
                  <a:cubicBezTo>
                    <a:pt x="1" y="239494"/>
                    <a:pt x="239495" y="0"/>
                    <a:pt x="534925" y="0"/>
                  </a:cubicBezTo>
                  <a:close/>
                </a:path>
              </a:pathLst>
            </a:custGeom>
            <a:gradFill flip="none" rotWithShape="1">
              <a:gsLst>
                <a:gs pos="81000">
                  <a:srgbClr val="910808"/>
                </a:gs>
                <a:gs pos="0">
                  <a:srgbClr val="ED1111"/>
                </a:gs>
                <a:gs pos="100000">
                  <a:srgbClr val="3E0000"/>
                </a:gs>
              </a:gsLst>
              <a:lin ang="10800000" scaled="1"/>
              <a:tileRect/>
            </a:gradFill>
            <a:ln>
              <a:noFill/>
            </a:ln>
            <a:effectLst>
              <a:outerShdw blurRad="127000" dist="38100" dir="5400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4211932" y="1650771"/>
              <a:ext cx="2664324" cy="779701"/>
            </a:xfrm>
            <a:prstGeom prst="rect">
              <a:avLst/>
            </a:prstGeom>
            <a:noFill/>
          </p:spPr>
          <p:txBody>
            <a:bodyPr wrap="square" rtlCol="0" anchor="ctr">
              <a:spAutoFit/>
            </a:bodyPr>
            <a:lstStyle/>
            <a:p>
              <a:pPr algn="ctr"/>
              <a:r>
                <a:rPr lang="tr-TR" sz="3200" b="1" dirty="0">
                  <a:solidFill>
                    <a:schemeClr val="bg1"/>
                  </a:solidFill>
                  <a:effectLst>
                    <a:outerShdw blurRad="38100" dist="38100" dir="2700000" algn="tl">
                      <a:srgbClr val="000000">
                        <a:alpha val="43137"/>
                      </a:srgbClr>
                    </a:outerShdw>
                  </a:effectLst>
                  <a:latin typeface="+mj-lt"/>
                </a:rPr>
                <a:t>Yeterlikler</a:t>
              </a:r>
              <a:endParaRPr lang="en-US" sz="3200" b="1" dirty="0">
                <a:solidFill>
                  <a:schemeClr val="bg1"/>
                </a:solidFill>
                <a:effectLst>
                  <a:outerShdw blurRad="38100" dist="38100" dir="2700000" algn="tl">
                    <a:srgbClr val="000000">
                      <a:alpha val="43137"/>
                    </a:srgbClr>
                  </a:outerShdw>
                </a:effectLst>
                <a:latin typeface="+mj-lt"/>
              </a:endParaRPr>
            </a:p>
          </p:txBody>
        </p:sp>
        <p:sp>
          <p:nvSpPr>
            <p:cNvPr id="23" name="TextBox 22"/>
            <p:cNvSpPr txBox="1"/>
            <p:nvPr/>
          </p:nvSpPr>
          <p:spPr>
            <a:xfrm>
              <a:off x="4138071" y="2802716"/>
              <a:ext cx="2924889" cy="1504258"/>
            </a:xfrm>
            <a:prstGeom prst="rect">
              <a:avLst/>
            </a:prstGeom>
            <a:noFill/>
          </p:spPr>
          <p:txBody>
            <a:bodyPr wrap="square" rtlCol="0" anchor="ctr">
              <a:spAutoFit/>
            </a:bodyPr>
            <a:lstStyle/>
            <a:p>
              <a:pPr algn="ctr"/>
              <a:r>
                <a:rPr lang="en-US" sz="2800" b="1" dirty="0" err="1">
                  <a:solidFill>
                    <a:schemeClr val="bg1"/>
                  </a:solidFill>
                  <a:effectLst>
                    <a:outerShdw blurRad="38100" dist="38100" dir="2700000" algn="tl">
                      <a:srgbClr val="000000">
                        <a:alpha val="43137"/>
                      </a:srgbClr>
                    </a:outerShdw>
                  </a:effectLst>
                  <a:latin typeface="+mj-lt"/>
                </a:rPr>
                <a:t>Ölçme</a:t>
              </a:r>
              <a:r>
                <a:rPr lang="en-US" sz="2800" b="1" dirty="0">
                  <a:solidFill>
                    <a:schemeClr val="bg1"/>
                  </a:solidFill>
                  <a:effectLst>
                    <a:outerShdw blurRad="38100" dist="38100" dir="2700000" algn="tl">
                      <a:srgbClr val="000000">
                        <a:alpha val="43137"/>
                      </a:srgbClr>
                    </a:outerShdw>
                  </a:effectLst>
                  <a:latin typeface="+mj-lt"/>
                </a:rPr>
                <a:t> </a:t>
              </a:r>
              <a:r>
                <a:rPr lang="en-US" sz="2800" b="1" dirty="0" err="1">
                  <a:solidFill>
                    <a:schemeClr val="bg1"/>
                  </a:solidFill>
                  <a:effectLst>
                    <a:outerShdw blurRad="38100" dist="38100" dir="2700000" algn="tl">
                      <a:srgbClr val="000000">
                        <a:alpha val="43137"/>
                      </a:srgbClr>
                    </a:outerShdw>
                  </a:effectLst>
                  <a:latin typeface="+mj-lt"/>
                </a:rPr>
                <a:t>ve</a:t>
              </a:r>
              <a:r>
                <a:rPr lang="en-US" sz="2800" b="1" dirty="0">
                  <a:solidFill>
                    <a:schemeClr val="bg1"/>
                  </a:solidFill>
                  <a:effectLst>
                    <a:outerShdw blurRad="38100" dist="38100" dir="2700000" algn="tl">
                      <a:srgbClr val="000000">
                        <a:alpha val="43137"/>
                      </a:srgbClr>
                    </a:outerShdw>
                  </a:effectLst>
                  <a:latin typeface="+mj-lt"/>
                </a:rPr>
                <a:t> </a:t>
              </a:r>
              <a:r>
                <a:rPr lang="en-US" sz="2800" b="1" dirty="0" err="1">
                  <a:solidFill>
                    <a:schemeClr val="bg1"/>
                  </a:solidFill>
                  <a:effectLst>
                    <a:outerShdw blurRad="38100" dist="38100" dir="2700000" algn="tl">
                      <a:srgbClr val="000000">
                        <a:alpha val="43137"/>
                      </a:srgbClr>
                    </a:outerShdw>
                  </a:effectLst>
                  <a:latin typeface="+mj-lt"/>
                </a:rPr>
                <a:t>Değerlendirme</a:t>
              </a:r>
              <a:endParaRPr lang="en-US" sz="2800" b="1" dirty="0">
                <a:solidFill>
                  <a:schemeClr val="bg1"/>
                </a:solidFill>
                <a:effectLst>
                  <a:outerShdw blurRad="38100" dist="38100" dir="2700000" algn="tl">
                    <a:srgbClr val="000000">
                      <a:alpha val="43137"/>
                    </a:srgbClr>
                  </a:outerShdw>
                </a:effectLst>
                <a:latin typeface="+mj-lt"/>
              </a:endParaRPr>
            </a:p>
          </p:txBody>
        </p:sp>
        <p:sp>
          <p:nvSpPr>
            <p:cNvPr id="26" name="TextBox 25"/>
            <p:cNvSpPr txBox="1"/>
            <p:nvPr/>
          </p:nvSpPr>
          <p:spPr>
            <a:xfrm>
              <a:off x="4267801" y="4594653"/>
              <a:ext cx="2752471" cy="921966"/>
            </a:xfrm>
            <a:prstGeom prst="rect">
              <a:avLst/>
            </a:prstGeom>
            <a:noFill/>
          </p:spPr>
          <p:txBody>
            <a:bodyPr wrap="square" rtlCol="0" anchor="ctr">
              <a:spAutoFit/>
            </a:bodyPr>
            <a:lstStyle/>
            <a:p>
              <a:pPr algn="ctr"/>
              <a:r>
                <a:rPr lang="en-US" sz="3200" b="1" dirty="0" err="1">
                  <a:solidFill>
                    <a:schemeClr val="bg1"/>
                  </a:solidFill>
                  <a:effectLst>
                    <a:outerShdw blurRad="38100" dist="38100" dir="2700000" algn="tl">
                      <a:srgbClr val="000000">
                        <a:alpha val="43137"/>
                      </a:srgbClr>
                    </a:outerShdw>
                  </a:effectLst>
                  <a:latin typeface="+mj-lt"/>
                </a:rPr>
                <a:t>İletişim</a:t>
              </a:r>
              <a:endParaRPr lang="en-US" sz="3200" b="1" dirty="0">
                <a:solidFill>
                  <a:schemeClr val="bg1"/>
                </a:solidFill>
                <a:effectLst>
                  <a:outerShdw blurRad="38100" dist="38100" dir="2700000" algn="tl">
                    <a:srgbClr val="000000">
                      <a:alpha val="43137"/>
                    </a:srgbClr>
                  </a:outerShdw>
                </a:effectLst>
                <a:latin typeface="+mj-lt"/>
              </a:endParaRPr>
            </a:p>
          </p:txBody>
        </p:sp>
        <p:sp>
          <p:nvSpPr>
            <p:cNvPr id="29" name="TextBox 28"/>
            <p:cNvSpPr txBox="1"/>
            <p:nvPr/>
          </p:nvSpPr>
          <p:spPr>
            <a:xfrm>
              <a:off x="783365" y="2541087"/>
              <a:ext cx="3360799" cy="824916"/>
            </a:xfrm>
            <a:prstGeom prst="rect">
              <a:avLst/>
            </a:prstGeom>
            <a:noFill/>
          </p:spPr>
          <p:txBody>
            <a:bodyPr wrap="square" rtlCol="0" anchor="ctr">
              <a:spAutoFit/>
            </a:bodyPr>
            <a:lstStyle/>
            <a:p>
              <a:pPr algn="ctr"/>
              <a:r>
                <a:rPr lang="tr-TR" sz="2800" b="1" dirty="0">
                  <a:solidFill>
                    <a:schemeClr val="bg1"/>
                  </a:solidFill>
                  <a:effectLst>
                    <a:outerShdw blurRad="38100" dist="38100" dir="2700000" algn="tl">
                      <a:srgbClr val="000000">
                        <a:alpha val="43137"/>
                      </a:srgbClr>
                    </a:outerShdw>
                  </a:effectLst>
                  <a:latin typeface="+mj-lt"/>
                </a:rPr>
                <a:t>Öğretim Programı</a:t>
              </a:r>
              <a:endParaRPr lang="en-US" sz="2800" b="1" dirty="0">
                <a:solidFill>
                  <a:schemeClr val="bg1"/>
                </a:solidFill>
                <a:effectLst>
                  <a:outerShdw blurRad="38100" dist="38100" dir="2700000" algn="tl">
                    <a:srgbClr val="000000">
                      <a:alpha val="43137"/>
                    </a:srgbClr>
                  </a:outerShdw>
                </a:effectLst>
                <a:latin typeface="+mj-lt"/>
              </a:endParaRPr>
            </a:p>
          </p:txBody>
        </p:sp>
        <p:sp>
          <p:nvSpPr>
            <p:cNvPr id="32" name="TextBox 31"/>
            <p:cNvSpPr txBox="1"/>
            <p:nvPr/>
          </p:nvSpPr>
          <p:spPr>
            <a:xfrm>
              <a:off x="764351" y="3977263"/>
              <a:ext cx="3447609" cy="873441"/>
            </a:xfrm>
            <a:prstGeom prst="rect">
              <a:avLst/>
            </a:prstGeom>
            <a:noFill/>
          </p:spPr>
          <p:txBody>
            <a:bodyPr wrap="square" rtlCol="0" anchor="ctr">
              <a:spAutoFit/>
            </a:bodyPr>
            <a:lstStyle/>
            <a:p>
              <a:pPr algn="ctr"/>
              <a:r>
                <a:rPr lang="tr-TR" sz="3000" b="1" dirty="0">
                  <a:solidFill>
                    <a:schemeClr val="bg1"/>
                  </a:solidFill>
                  <a:effectLst>
                    <a:outerShdw blurRad="38100" dist="38100" dir="2700000" algn="tl">
                      <a:srgbClr val="000000">
                        <a:alpha val="43137"/>
                      </a:srgbClr>
                    </a:outerShdw>
                  </a:effectLst>
                  <a:latin typeface="+mj-lt"/>
                </a:rPr>
                <a:t>Teknolojiler</a:t>
              </a:r>
              <a:endParaRPr lang="en-US" sz="3000" b="1" dirty="0">
                <a:solidFill>
                  <a:schemeClr val="bg1"/>
                </a:solidFill>
                <a:effectLst>
                  <a:outerShdw blurRad="38100" dist="38100" dir="2700000" algn="tl">
                    <a:srgbClr val="000000">
                      <a:alpha val="43137"/>
                    </a:srgbClr>
                  </a:outerShdw>
                </a:effectLst>
                <a:latin typeface="+mj-lt"/>
              </a:endParaRPr>
            </a:p>
          </p:txBody>
        </p:sp>
      </p:grpSp>
    </p:spTree>
    <p:extLst>
      <p:ext uri="{BB962C8B-B14F-4D97-AF65-F5344CB8AC3E}">
        <p14:creationId xmlns:p14="http://schemas.microsoft.com/office/powerpoint/2010/main" val="409369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DA3C-9B04-3416-9736-67B65446275C}"/>
              </a:ext>
            </a:extLst>
          </p:cNvPr>
          <p:cNvSpPr>
            <a:spLocks noGrp="1"/>
          </p:cNvSpPr>
          <p:nvPr>
            <p:ph type="title"/>
          </p:nvPr>
        </p:nvSpPr>
        <p:spPr/>
        <p:txBody>
          <a:bodyPr>
            <a:normAutofit fontScale="90000"/>
          </a:bodyPr>
          <a:lstStyle/>
          <a:p>
            <a:r>
              <a:rPr lang="en-TR" dirty="0"/>
              <a:t>Harezmi</a:t>
            </a:r>
          </a:p>
        </p:txBody>
      </p:sp>
      <p:sp>
        <p:nvSpPr>
          <p:cNvPr id="9" name="Content Placeholder 8">
            <a:extLst>
              <a:ext uri="{FF2B5EF4-FFF2-40B4-BE49-F238E27FC236}">
                <a16:creationId xmlns:a16="http://schemas.microsoft.com/office/drawing/2014/main" id="{45560CE4-A7B5-8EFA-B45E-21B39D5EE89D}"/>
              </a:ext>
            </a:extLst>
          </p:cNvPr>
          <p:cNvSpPr>
            <a:spLocks noGrp="1"/>
          </p:cNvSpPr>
          <p:nvPr>
            <p:ph idx="1"/>
          </p:nvPr>
        </p:nvSpPr>
        <p:spPr>
          <a:xfrm>
            <a:off x="375920" y="1600200"/>
            <a:ext cx="8533131" cy="3388359"/>
          </a:xfrm>
        </p:spPr>
        <p:txBody>
          <a:bodyPr>
            <a:normAutofit fontScale="77500" lnSpcReduction="20000"/>
          </a:bodyPr>
          <a:lstStyle/>
          <a:p>
            <a:r>
              <a:rPr lang="en-TR" dirty="0"/>
              <a:t>Özbekistan Harezm bölgesinde Hive kentinden (d.780, ö.850)</a:t>
            </a:r>
          </a:p>
          <a:p>
            <a:r>
              <a:rPr lang="en-TR" dirty="0"/>
              <a:t>Matematik, astronomi, coğrafya alanında eserler vermiştir.</a:t>
            </a:r>
          </a:p>
          <a:p>
            <a:r>
              <a:rPr lang="en-TR" dirty="0"/>
              <a:t>Dünyanın ilk cebir kitabının yazarı;</a:t>
            </a:r>
          </a:p>
          <a:p>
            <a:pPr lvl="1"/>
            <a:r>
              <a:rPr lang="en-TR" dirty="0"/>
              <a:t>Sıfır “0” rakamı, </a:t>
            </a:r>
          </a:p>
          <a:p>
            <a:pPr lvl="1"/>
            <a:r>
              <a:rPr lang="en-TR" dirty="0"/>
              <a:t>İkinci dereceden denklemlerin çözüm sistemi</a:t>
            </a:r>
          </a:p>
          <a:p>
            <a:pPr lvl="1"/>
            <a:r>
              <a:rPr lang="en-TR" dirty="0"/>
              <a:t>Cebir kelimesi bu denklemleri çözmek için kullandığı el cebir ismini verdiği teknlkten gelir.</a:t>
            </a:r>
          </a:p>
          <a:p>
            <a:pPr lvl="1"/>
            <a:r>
              <a:rPr lang="en-TR" dirty="0"/>
              <a:t>İlk algoritma örnekleri</a:t>
            </a:r>
          </a:p>
          <a:p>
            <a:r>
              <a:rPr lang="en-US" b="1" i="0" dirty="0" err="1">
                <a:solidFill>
                  <a:srgbClr val="202122"/>
                </a:solidFill>
                <a:effectLst/>
                <a:latin typeface="Arial" panose="020B0604020202020204" pitchFamily="34" charset="0"/>
              </a:rPr>
              <a:t>Ebû</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Ca'fer</a:t>
            </a:r>
            <a:r>
              <a:rPr lang="en-US" b="1" i="0" dirty="0">
                <a:solidFill>
                  <a:srgbClr val="202122"/>
                </a:solidFill>
                <a:effectLst/>
                <a:latin typeface="Arial" panose="020B0604020202020204" pitchFamily="34" charset="0"/>
              </a:rPr>
              <a:t> Muhammed bin </a:t>
            </a:r>
            <a:r>
              <a:rPr lang="en-US" b="1" i="0" dirty="0" err="1">
                <a:solidFill>
                  <a:srgbClr val="202122"/>
                </a:solidFill>
                <a:effectLst/>
                <a:latin typeface="Arial" panose="020B0604020202020204" pitchFamily="34" charset="0"/>
              </a:rPr>
              <a:t>Mûsâ</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el-Hârizmî</a:t>
            </a:r>
            <a:r>
              <a:rPr lang="en-US" b="0" i="0" dirty="0">
                <a:solidFill>
                  <a:srgbClr val="202122"/>
                </a:solidFill>
                <a:effectLst/>
                <a:latin typeface="Arial" panose="020B0604020202020204" pitchFamily="34" charset="0"/>
              </a:rPr>
              <a:t> </a:t>
            </a:r>
            <a:r>
              <a:rPr lang="en-TR" dirty="0"/>
              <a:t> </a:t>
            </a:r>
            <a:r>
              <a:rPr lang="en-TR" dirty="0">
                <a:sym typeface="Wingdings" pitchFamily="2" charset="2"/>
              </a:rPr>
              <a:t> </a:t>
            </a:r>
            <a:r>
              <a:rPr lang="tr-TR" sz="2400" b="1" dirty="0">
                <a:effectLst/>
                <a:ea typeface="Calibri" panose="020F0502020204030204" pitchFamily="34" charset="0"/>
                <a:cs typeface="Times New Roman" panose="02020603050405020304" pitchFamily="18" charset="0"/>
              </a:rPr>
              <a:t>Al-</a:t>
            </a:r>
            <a:r>
              <a:rPr lang="tr-TR" sz="2400" b="1" dirty="0" err="1">
                <a:effectLst/>
                <a:ea typeface="Calibri" panose="020F0502020204030204" pitchFamily="34" charset="0"/>
                <a:cs typeface="Times New Roman" panose="02020603050405020304" pitchFamily="18" charset="0"/>
              </a:rPr>
              <a:t>Kourism</a:t>
            </a:r>
            <a:r>
              <a:rPr lang="tr-TR" sz="2400" b="1" dirty="0">
                <a:effectLst/>
                <a:ea typeface="Calibri" panose="020F0502020204030204" pitchFamily="34" charset="0"/>
                <a:cs typeface="Times New Roman" panose="02020603050405020304" pitchFamily="18" charset="0"/>
              </a:rPr>
              <a:t> </a:t>
            </a:r>
            <a:br>
              <a:rPr lang="en-TR" sz="2400" b="1" dirty="0">
                <a:effectLst/>
                <a:ea typeface="Calibri" panose="020F0502020204030204" pitchFamily="34" charset="0"/>
                <a:cs typeface="Times New Roman" panose="02020603050405020304" pitchFamily="18" charset="0"/>
                <a:sym typeface="Wingdings" pitchFamily="2" charset="2"/>
              </a:rPr>
            </a:br>
            <a:r>
              <a:rPr lang="en-TR" dirty="0">
                <a:sym typeface="Wingdings" pitchFamily="2" charset="2"/>
              </a:rPr>
              <a:t>Lt: </a:t>
            </a:r>
            <a:r>
              <a:rPr lang="en-TR" dirty="0"/>
              <a:t>Algorismi, Algoritmi </a:t>
            </a:r>
            <a:r>
              <a:rPr lang="en-TR" dirty="0">
                <a:sym typeface="Wingdings" pitchFamily="2" charset="2"/>
              </a:rPr>
              <a:t>  </a:t>
            </a:r>
            <a:r>
              <a:rPr lang="en-TR" dirty="0"/>
              <a:t>Algoritma</a:t>
            </a:r>
          </a:p>
        </p:txBody>
      </p:sp>
      <p:pic>
        <p:nvPicPr>
          <p:cNvPr id="8194" name="Picture 2">
            <a:extLst>
              <a:ext uri="{FF2B5EF4-FFF2-40B4-BE49-F238E27FC236}">
                <a16:creationId xmlns:a16="http://schemas.microsoft.com/office/drawing/2014/main" id="{08E1AAF7-8127-29D4-6132-D4DBBEE8D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614" y="1369060"/>
            <a:ext cx="1138437" cy="152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739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88" y="0"/>
            <a:ext cx="9142412" cy="5143500"/>
            <a:chOff x="0" y="1371600"/>
            <a:chExt cx="8661400" cy="5527676"/>
          </a:xfrm>
        </p:grpSpPr>
        <p:sp>
          <p:nvSpPr>
            <p:cNvPr id="7" name="Freeform 5"/>
            <p:cNvSpPr>
              <a:spLocks/>
            </p:cNvSpPr>
            <p:nvPr/>
          </p:nvSpPr>
          <p:spPr bwMode="auto">
            <a:xfrm>
              <a:off x="0" y="1371600"/>
              <a:ext cx="8661400" cy="5527675"/>
            </a:xfrm>
            <a:custGeom>
              <a:avLst/>
              <a:gdLst>
                <a:gd name="T0" fmla="*/ 3413 w 3414"/>
                <a:gd name="T1" fmla="*/ 2170 h 2178"/>
                <a:gd name="T2" fmla="*/ 1832 w 3414"/>
                <a:gd name="T3" fmla="*/ 1121 h 2178"/>
                <a:gd name="T4" fmla="*/ 1340 w 3414"/>
                <a:gd name="T5" fmla="*/ 1124 h 2178"/>
                <a:gd name="T6" fmla="*/ 746 w 3414"/>
                <a:gd name="T7" fmla="*/ 1045 h 2178"/>
                <a:gd name="T8" fmla="*/ 708 w 3414"/>
                <a:gd name="T9" fmla="*/ 983 h 2178"/>
                <a:gd name="T10" fmla="*/ 722 w 3414"/>
                <a:gd name="T11" fmla="*/ 913 h 2178"/>
                <a:gd name="T12" fmla="*/ 765 w 3414"/>
                <a:gd name="T13" fmla="*/ 873 h 2178"/>
                <a:gd name="T14" fmla="*/ 833 w 3414"/>
                <a:gd name="T15" fmla="*/ 837 h 2178"/>
                <a:gd name="T16" fmla="*/ 1150 w 3414"/>
                <a:gd name="T17" fmla="*/ 745 h 2178"/>
                <a:gd name="T18" fmla="*/ 1521 w 3414"/>
                <a:gd name="T19" fmla="*/ 516 h 2178"/>
                <a:gd name="T20" fmla="*/ 1494 w 3414"/>
                <a:gd name="T21" fmla="*/ 320 h 2178"/>
                <a:gd name="T22" fmla="*/ 1110 w 3414"/>
                <a:gd name="T23" fmla="*/ 129 h 2178"/>
                <a:gd name="T24" fmla="*/ 597 w 3414"/>
                <a:gd name="T25" fmla="*/ 43 h 2178"/>
                <a:gd name="T26" fmla="*/ 0 w 3414"/>
                <a:gd name="T27" fmla="*/ 0 h 2178"/>
                <a:gd name="T28" fmla="*/ 0 w 3414"/>
                <a:gd name="T29" fmla="*/ 209 h 2178"/>
                <a:gd name="T30" fmla="*/ 207 w 3414"/>
                <a:gd name="T31" fmla="*/ 220 h 2178"/>
                <a:gd name="T32" fmla="*/ 292 w 3414"/>
                <a:gd name="T33" fmla="*/ 226 h 2178"/>
                <a:gd name="T34" fmla="*/ 567 w 3414"/>
                <a:gd name="T35" fmla="*/ 241 h 2178"/>
                <a:gd name="T36" fmla="*/ 684 w 3414"/>
                <a:gd name="T37" fmla="*/ 249 h 2178"/>
                <a:gd name="T38" fmla="*/ 1013 w 3414"/>
                <a:gd name="T39" fmla="*/ 394 h 2178"/>
                <a:gd name="T40" fmla="*/ 904 w 3414"/>
                <a:gd name="T41" fmla="*/ 523 h 2178"/>
                <a:gd name="T42" fmla="*/ 817 w 3414"/>
                <a:gd name="T43" fmla="*/ 554 h 2178"/>
                <a:gd name="T44" fmla="*/ 117 w 3414"/>
                <a:gd name="T45" fmla="*/ 858 h 2178"/>
                <a:gd name="T46" fmla="*/ 72 w 3414"/>
                <a:gd name="T47" fmla="*/ 920 h 2178"/>
                <a:gd name="T48" fmla="*/ 47 w 3414"/>
                <a:gd name="T49" fmla="*/ 990 h 2178"/>
                <a:gd name="T50" fmla="*/ 52 w 3414"/>
                <a:gd name="T51" fmla="*/ 1121 h 2178"/>
                <a:gd name="T52" fmla="*/ 849 w 3414"/>
                <a:gd name="T53" fmla="*/ 1485 h 2178"/>
                <a:gd name="T54" fmla="*/ 1613 w 3414"/>
                <a:gd name="T55" fmla="*/ 1541 h 2178"/>
                <a:gd name="T56" fmla="*/ 2144 w 3414"/>
                <a:gd name="T57" fmla="*/ 1848 h 2178"/>
                <a:gd name="T58" fmla="*/ 2125 w 3414"/>
                <a:gd name="T59" fmla="*/ 2178 h 2178"/>
                <a:gd name="T60" fmla="*/ 3414 w 3414"/>
                <a:gd name="T61" fmla="*/ 2178 h 2178"/>
                <a:gd name="T62" fmla="*/ 3413 w 3414"/>
                <a:gd name="T63" fmla="*/ 217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4" h="2178">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6"/>
            <p:cNvSpPr>
              <a:spLocks/>
            </p:cNvSpPr>
            <p:nvPr/>
          </p:nvSpPr>
          <p:spPr bwMode="auto">
            <a:xfrm>
              <a:off x="0" y="1452563"/>
              <a:ext cx="8556625" cy="5446713"/>
            </a:xfrm>
            <a:custGeom>
              <a:avLst/>
              <a:gdLst>
                <a:gd name="T0" fmla="*/ 3261 w 3373"/>
                <a:gd name="T1" fmla="*/ 1875 h 2146"/>
                <a:gd name="T2" fmla="*/ 3165 w 3373"/>
                <a:gd name="T3" fmla="*/ 1736 h 2146"/>
                <a:gd name="T4" fmla="*/ 3059 w 3373"/>
                <a:gd name="T5" fmla="*/ 1619 h 2146"/>
                <a:gd name="T6" fmla="*/ 2870 w 3373"/>
                <a:gd name="T7" fmla="*/ 1463 h 2146"/>
                <a:gd name="T8" fmla="*/ 2702 w 3373"/>
                <a:gd name="T9" fmla="*/ 1359 h 2146"/>
                <a:gd name="T10" fmla="*/ 2492 w 3373"/>
                <a:gd name="T11" fmla="*/ 1263 h 2146"/>
                <a:gd name="T12" fmla="*/ 2259 w 3373"/>
                <a:gd name="T13" fmla="*/ 1189 h 2146"/>
                <a:gd name="T14" fmla="*/ 2044 w 3373"/>
                <a:gd name="T15" fmla="*/ 1145 h 2146"/>
                <a:gd name="T16" fmla="*/ 1824 w 3373"/>
                <a:gd name="T17" fmla="*/ 1123 h 2146"/>
                <a:gd name="T18" fmla="*/ 1631 w 3373"/>
                <a:gd name="T19" fmla="*/ 1121 h 2146"/>
                <a:gd name="T20" fmla="*/ 1404 w 3373"/>
                <a:gd name="T21" fmla="*/ 1125 h 2146"/>
                <a:gd name="T22" fmla="*/ 1340 w 3373"/>
                <a:gd name="T23" fmla="*/ 1126 h 2146"/>
                <a:gd name="T24" fmla="*/ 1141 w 3373"/>
                <a:gd name="T25" fmla="*/ 1126 h 2146"/>
                <a:gd name="T26" fmla="*/ 924 w 3373"/>
                <a:gd name="T27" fmla="*/ 1113 h 2146"/>
                <a:gd name="T28" fmla="*/ 743 w 3373"/>
                <a:gd name="T29" fmla="*/ 1060 h 2146"/>
                <a:gd name="T30" fmla="*/ 709 w 3373"/>
                <a:gd name="T31" fmla="*/ 1036 h 2146"/>
                <a:gd name="T32" fmla="*/ 675 w 3373"/>
                <a:gd name="T33" fmla="*/ 884 h 2146"/>
                <a:gd name="T34" fmla="*/ 779 w 3373"/>
                <a:gd name="T35" fmla="*/ 792 h 2146"/>
                <a:gd name="T36" fmla="*/ 990 w 3373"/>
                <a:gd name="T37" fmla="*/ 718 h 2146"/>
                <a:gd name="T38" fmla="*/ 1196 w 3373"/>
                <a:gd name="T39" fmla="*/ 666 h 2146"/>
                <a:gd name="T40" fmla="*/ 1397 w 3373"/>
                <a:gd name="T41" fmla="*/ 576 h 2146"/>
                <a:gd name="T42" fmla="*/ 1482 w 3373"/>
                <a:gd name="T43" fmla="*/ 469 h 2146"/>
                <a:gd name="T44" fmla="*/ 1420 w 3373"/>
                <a:gd name="T45" fmla="*/ 262 h 2146"/>
                <a:gd name="T46" fmla="*/ 1275 w 3373"/>
                <a:gd name="T47" fmla="*/ 173 h 2146"/>
                <a:gd name="T48" fmla="*/ 1094 w 3373"/>
                <a:gd name="T49" fmla="*/ 119 h 2146"/>
                <a:gd name="T50" fmla="*/ 1008 w 3373"/>
                <a:gd name="T51" fmla="*/ 98 h 2146"/>
                <a:gd name="T52" fmla="*/ 848 w 3373"/>
                <a:gd name="T53" fmla="*/ 72 h 2146"/>
                <a:gd name="T54" fmla="*/ 629 w 3373"/>
                <a:gd name="T55" fmla="*/ 45 h 2146"/>
                <a:gd name="T56" fmla="*/ 409 w 3373"/>
                <a:gd name="T57" fmla="*/ 20 h 2146"/>
                <a:gd name="T58" fmla="*/ 188 w 3373"/>
                <a:gd name="T59" fmla="*/ 3 h 2146"/>
                <a:gd name="T60" fmla="*/ 45 w 3373"/>
                <a:gd name="T61" fmla="*/ 0 h 2146"/>
                <a:gd name="T62" fmla="*/ 62 w 3373"/>
                <a:gd name="T63" fmla="*/ 9 h 2146"/>
                <a:gd name="T64" fmla="*/ 222 w 3373"/>
                <a:gd name="T65" fmla="*/ 14 h 2146"/>
                <a:gd name="T66" fmla="*/ 443 w 3373"/>
                <a:gd name="T67" fmla="*/ 33 h 2146"/>
                <a:gd name="T68" fmla="*/ 663 w 3373"/>
                <a:gd name="T69" fmla="*/ 58 h 2146"/>
                <a:gd name="T70" fmla="*/ 881 w 3373"/>
                <a:gd name="T71" fmla="*/ 87 h 2146"/>
                <a:gd name="T72" fmla="*/ 1024 w 3373"/>
                <a:gd name="T73" fmla="*/ 111 h 2146"/>
                <a:gd name="T74" fmla="*/ 1127 w 3373"/>
                <a:gd name="T75" fmla="*/ 138 h 2146"/>
                <a:gd name="T76" fmla="*/ 1306 w 3373"/>
                <a:gd name="T77" fmla="*/ 198 h 2146"/>
                <a:gd name="T78" fmla="*/ 1462 w 3373"/>
                <a:gd name="T79" fmla="*/ 335 h 2146"/>
                <a:gd name="T80" fmla="*/ 1456 w 3373"/>
                <a:gd name="T81" fmla="*/ 492 h 2146"/>
                <a:gd name="T82" fmla="*/ 1264 w 3373"/>
                <a:gd name="T83" fmla="*/ 629 h 2146"/>
                <a:gd name="T84" fmla="*/ 1072 w 3373"/>
                <a:gd name="T85" fmla="*/ 683 h 2146"/>
                <a:gd name="T86" fmla="*/ 850 w 3373"/>
                <a:gd name="T87" fmla="*/ 745 h 2146"/>
                <a:gd name="T88" fmla="*/ 691 w 3373"/>
                <a:gd name="T89" fmla="*/ 832 h 2146"/>
                <a:gd name="T90" fmla="*/ 686 w 3373"/>
                <a:gd name="T91" fmla="*/ 1029 h 2146"/>
                <a:gd name="T92" fmla="*/ 717 w 3373"/>
                <a:gd name="T93" fmla="*/ 1057 h 2146"/>
                <a:gd name="T94" fmla="*/ 805 w 3373"/>
                <a:gd name="T95" fmla="*/ 1102 h 2146"/>
                <a:gd name="T96" fmla="*/ 1008 w 3373"/>
                <a:gd name="T97" fmla="*/ 1136 h 2146"/>
                <a:gd name="T98" fmla="*/ 1212 w 3373"/>
                <a:gd name="T99" fmla="*/ 1142 h 2146"/>
                <a:gd name="T100" fmla="*/ 1360 w 3373"/>
                <a:gd name="T101" fmla="*/ 1143 h 2146"/>
                <a:gd name="T102" fmla="*/ 1470 w 3373"/>
                <a:gd name="T103" fmla="*/ 1141 h 2146"/>
                <a:gd name="T104" fmla="*/ 1696 w 3373"/>
                <a:gd name="T105" fmla="*/ 1137 h 2146"/>
                <a:gd name="T106" fmla="*/ 1919 w 3373"/>
                <a:gd name="T107" fmla="*/ 1147 h 2146"/>
                <a:gd name="T108" fmla="*/ 2137 w 3373"/>
                <a:gd name="T109" fmla="*/ 1179 h 2146"/>
                <a:gd name="T110" fmla="*/ 2350 w 3373"/>
                <a:gd name="T111" fmla="*/ 1233 h 2146"/>
                <a:gd name="T112" fmla="*/ 2557 w 3373"/>
                <a:gd name="T113" fmla="*/ 1309 h 2146"/>
                <a:gd name="T114" fmla="*/ 2759 w 3373"/>
                <a:gd name="T115" fmla="*/ 1411 h 2146"/>
                <a:gd name="T116" fmla="*/ 2952 w 3373"/>
                <a:gd name="T117" fmla="*/ 1546 h 2146"/>
                <a:gd name="T118" fmla="*/ 3131 w 3373"/>
                <a:gd name="T119" fmla="*/ 1722 h 2146"/>
                <a:gd name="T120" fmla="*/ 3225 w 3373"/>
                <a:gd name="T121" fmla="*/ 1851 h 2146"/>
                <a:gd name="T122" fmla="*/ 3338 w 3373"/>
                <a:gd name="T123" fmla="*/ 2097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3" h="2146">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7"/>
            <p:cNvSpPr>
              <a:spLocks/>
            </p:cNvSpPr>
            <p:nvPr/>
          </p:nvSpPr>
          <p:spPr bwMode="auto">
            <a:xfrm>
              <a:off x="0" y="1825625"/>
              <a:ext cx="5667375" cy="5073650"/>
            </a:xfrm>
            <a:custGeom>
              <a:avLst/>
              <a:gdLst>
                <a:gd name="T0" fmla="*/ 2234 w 2234"/>
                <a:gd name="T1" fmla="*/ 1809 h 1999"/>
                <a:gd name="T2" fmla="*/ 2223 w 2234"/>
                <a:gd name="T3" fmla="*/ 1712 h 1999"/>
                <a:gd name="T4" fmla="*/ 2172 w 2234"/>
                <a:gd name="T5" fmla="*/ 1596 h 1999"/>
                <a:gd name="T6" fmla="*/ 2110 w 2234"/>
                <a:gd name="T7" fmla="*/ 1522 h 1999"/>
                <a:gd name="T8" fmla="*/ 2042 w 2234"/>
                <a:gd name="T9" fmla="*/ 1465 h 1999"/>
                <a:gd name="T10" fmla="*/ 1962 w 2234"/>
                <a:gd name="T11" fmla="*/ 1413 h 1999"/>
                <a:gd name="T12" fmla="*/ 1897 w 2234"/>
                <a:gd name="T13" fmla="*/ 1382 h 1999"/>
                <a:gd name="T14" fmla="*/ 1698 w 2234"/>
                <a:gd name="T15" fmla="*/ 1328 h 1999"/>
                <a:gd name="T16" fmla="*/ 1491 w 2234"/>
                <a:gd name="T17" fmla="*/ 1304 h 1999"/>
                <a:gd name="T18" fmla="*/ 1282 w 2234"/>
                <a:gd name="T19" fmla="*/ 1291 h 1999"/>
                <a:gd name="T20" fmla="*/ 1049 w 2234"/>
                <a:gd name="T21" fmla="*/ 1279 h 1999"/>
                <a:gd name="T22" fmla="*/ 842 w 2234"/>
                <a:gd name="T23" fmla="*/ 1260 h 1999"/>
                <a:gd name="T24" fmla="*/ 640 w 2234"/>
                <a:gd name="T25" fmla="*/ 1230 h 1999"/>
                <a:gd name="T26" fmla="*/ 453 w 2234"/>
                <a:gd name="T27" fmla="*/ 1187 h 1999"/>
                <a:gd name="T28" fmla="*/ 272 w 2234"/>
                <a:gd name="T29" fmla="*/ 1119 h 1999"/>
                <a:gd name="T30" fmla="*/ 130 w 2234"/>
                <a:gd name="T31" fmla="*/ 1012 h 1999"/>
                <a:gd name="T32" fmla="*/ 93 w 2234"/>
                <a:gd name="T33" fmla="*/ 950 h 1999"/>
                <a:gd name="T34" fmla="*/ 107 w 2234"/>
                <a:gd name="T35" fmla="*/ 760 h 1999"/>
                <a:gd name="T36" fmla="*/ 159 w 2234"/>
                <a:gd name="T37" fmla="*/ 689 h 1999"/>
                <a:gd name="T38" fmla="*/ 299 w 2234"/>
                <a:gd name="T39" fmla="*/ 582 h 1999"/>
                <a:gd name="T40" fmla="*/ 511 w 2234"/>
                <a:gd name="T41" fmla="*/ 494 h 1999"/>
                <a:gd name="T42" fmla="*/ 711 w 2234"/>
                <a:gd name="T43" fmla="*/ 441 h 1999"/>
                <a:gd name="T44" fmla="*/ 940 w 2234"/>
                <a:gd name="T45" fmla="*/ 369 h 1999"/>
                <a:gd name="T46" fmla="*/ 1051 w 2234"/>
                <a:gd name="T47" fmla="*/ 208 h 1999"/>
                <a:gd name="T48" fmla="*/ 992 w 2234"/>
                <a:gd name="T49" fmla="*/ 125 h 1999"/>
                <a:gd name="T50" fmla="*/ 843 w 2234"/>
                <a:gd name="T51" fmla="*/ 58 h 1999"/>
                <a:gd name="T52" fmla="*/ 637 w 2234"/>
                <a:gd name="T53" fmla="*/ 32 h 1999"/>
                <a:gd name="T54" fmla="*/ 443 w 2234"/>
                <a:gd name="T55" fmla="*/ 19 h 1999"/>
                <a:gd name="T56" fmla="*/ 218 w 2234"/>
                <a:gd name="T57" fmla="*/ 9 h 1999"/>
                <a:gd name="T58" fmla="*/ 8 w 2234"/>
                <a:gd name="T59" fmla="*/ 0 h 1999"/>
                <a:gd name="T60" fmla="*/ 153 w 2234"/>
                <a:gd name="T61" fmla="*/ 15 h 1999"/>
                <a:gd name="T62" fmla="*/ 386 w 2234"/>
                <a:gd name="T63" fmla="*/ 26 h 1999"/>
                <a:gd name="T64" fmla="*/ 595 w 2234"/>
                <a:gd name="T65" fmla="*/ 38 h 1999"/>
                <a:gd name="T66" fmla="*/ 801 w 2234"/>
                <a:gd name="T67" fmla="*/ 59 h 1999"/>
                <a:gd name="T68" fmla="*/ 954 w 2234"/>
                <a:gd name="T69" fmla="*/ 109 h 1999"/>
                <a:gd name="T70" fmla="*/ 1036 w 2234"/>
                <a:gd name="T71" fmla="*/ 195 h 1999"/>
                <a:gd name="T72" fmla="*/ 965 w 2234"/>
                <a:gd name="T73" fmla="*/ 340 h 1999"/>
                <a:gd name="T74" fmla="*/ 733 w 2234"/>
                <a:gd name="T75" fmla="*/ 423 h 1999"/>
                <a:gd name="T76" fmla="*/ 516 w 2234"/>
                <a:gd name="T77" fmla="*/ 478 h 1999"/>
                <a:gd name="T78" fmla="*/ 299 w 2234"/>
                <a:gd name="T79" fmla="*/ 565 h 1999"/>
                <a:gd name="T80" fmla="*/ 171 w 2234"/>
                <a:gd name="T81" fmla="*/ 655 h 1999"/>
                <a:gd name="T82" fmla="*/ 101 w 2234"/>
                <a:gd name="T83" fmla="*/ 741 h 1999"/>
                <a:gd name="T84" fmla="*/ 72 w 2234"/>
                <a:gd name="T85" fmla="*/ 927 h 1999"/>
                <a:gd name="T86" fmla="*/ 103 w 2234"/>
                <a:gd name="T87" fmla="*/ 995 h 1999"/>
                <a:gd name="T88" fmla="*/ 225 w 2234"/>
                <a:gd name="T89" fmla="*/ 1107 h 1999"/>
                <a:gd name="T90" fmla="*/ 395 w 2234"/>
                <a:gd name="T91" fmla="*/ 1184 h 1999"/>
                <a:gd name="T92" fmla="*/ 594 w 2234"/>
                <a:gd name="T93" fmla="*/ 1236 h 1999"/>
                <a:gd name="T94" fmla="*/ 798 w 2234"/>
                <a:gd name="T95" fmla="*/ 1270 h 1999"/>
                <a:gd name="T96" fmla="*/ 1004 w 2234"/>
                <a:gd name="T97" fmla="*/ 1292 h 1999"/>
                <a:gd name="T98" fmla="*/ 1213 w 2234"/>
                <a:gd name="T99" fmla="*/ 1305 h 1999"/>
                <a:gd name="T100" fmla="*/ 1422 w 2234"/>
                <a:gd name="T101" fmla="*/ 1316 h 1999"/>
                <a:gd name="T102" fmla="*/ 1629 w 2234"/>
                <a:gd name="T103" fmla="*/ 1336 h 1999"/>
                <a:gd name="T104" fmla="*/ 1809 w 2234"/>
                <a:gd name="T105" fmla="*/ 1370 h 1999"/>
                <a:gd name="T106" fmla="*/ 1950 w 2234"/>
                <a:gd name="T107" fmla="*/ 1425 h 1999"/>
                <a:gd name="T108" fmla="*/ 2001 w 2234"/>
                <a:gd name="T109" fmla="*/ 1456 h 1999"/>
                <a:gd name="T110" fmla="*/ 2081 w 2234"/>
                <a:gd name="T111" fmla="*/ 1516 h 1999"/>
                <a:gd name="T112" fmla="*/ 2152 w 2234"/>
                <a:gd name="T113" fmla="*/ 1598 h 1999"/>
                <a:gd name="T114" fmla="*/ 2200 w 2234"/>
                <a:gd name="T115" fmla="*/ 1699 h 1999"/>
                <a:gd name="T116" fmla="*/ 2214 w 2234"/>
                <a:gd name="T117" fmla="*/ 1805 h 1999"/>
                <a:gd name="T118" fmla="*/ 2184 w 2234"/>
                <a:gd name="T119" fmla="*/ 1971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4" h="1999">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968375" y="3740150"/>
              <a:ext cx="146050" cy="474663"/>
            </a:xfrm>
            <a:custGeom>
              <a:avLst/>
              <a:gdLst>
                <a:gd name="T0" fmla="*/ 50 w 57"/>
                <a:gd name="T1" fmla="*/ 170 h 187"/>
                <a:gd name="T2" fmla="*/ 43 w 57"/>
                <a:gd name="T3" fmla="*/ 160 h 187"/>
                <a:gd name="T4" fmla="*/ 37 w 57"/>
                <a:gd name="T5" fmla="*/ 149 h 187"/>
                <a:gd name="T6" fmla="*/ 36 w 57"/>
                <a:gd name="T7" fmla="*/ 147 h 187"/>
                <a:gd name="T8" fmla="*/ 36 w 57"/>
                <a:gd name="T9" fmla="*/ 146 h 187"/>
                <a:gd name="T10" fmla="*/ 31 w 57"/>
                <a:gd name="T11" fmla="*/ 136 h 187"/>
                <a:gd name="T12" fmla="*/ 27 w 57"/>
                <a:gd name="T13" fmla="*/ 125 h 187"/>
                <a:gd name="T14" fmla="*/ 26 w 57"/>
                <a:gd name="T15" fmla="*/ 121 h 187"/>
                <a:gd name="T16" fmla="*/ 23 w 57"/>
                <a:gd name="T17" fmla="*/ 113 h 187"/>
                <a:gd name="T18" fmla="*/ 22 w 57"/>
                <a:gd name="T19" fmla="*/ 108 h 187"/>
                <a:gd name="T20" fmla="*/ 21 w 57"/>
                <a:gd name="T21" fmla="*/ 102 h 187"/>
                <a:gd name="T22" fmla="*/ 21 w 57"/>
                <a:gd name="T23" fmla="*/ 101 h 187"/>
                <a:gd name="T24" fmla="*/ 18 w 57"/>
                <a:gd name="T25" fmla="*/ 78 h 187"/>
                <a:gd name="T26" fmla="*/ 18 w 57"/>
                <a:gd name="T27" fmla="*/ 51 h 187"/>
                <a:gd name="T28" fmla="*/ 33 w 57"/>
                <a:gd name="T29" fmla="*/ 0 h 187"/>
                <a:gd name="T30" fmla="*/ 27 w 57"/>
                <a:gd name="T31" fmla="*/ 0 h 187"/>
                <a:gd name="T32" fmla="*/ 25 w 57"/>
                <a:gd name="T33" fmla="*/ 0 h 187"/>
                <a:gd name="T34" fmla="*/ 18 w 57"/>
                <a:gd name="T35" fmla="*/ 0 h 187"/>
                <a:gd name="T36" fmla="*/ 14 w 57"/>
                <a:gd name="T37" fmla="*/ 0 h 187"/>
                <a:gd name="T38" fmla="*/ 2 w 57"/>
                <a:gd name="T39" fmla="*/ 49 h 187"/>
                <a:gd name="T40" fmla="*/ 1 w 57"/>
                <a:gd name="T41" fmla="*/ 73 h 187"/>
                <a:gd name="T42" fmla="*/ 3 w 57"/>
                <a:gd name="T43" fmla="*/ 95 h 187"/>
                <a:gd name="T44" fmla="*/ 3 w 57"/>
                <a:gd name="T45" fmla="*/ 100 h 187"/>
                <a:gd name="T46" fmla="*/ 4 w 57"/>
                <a:gd name="T47" fmla="*/ 104 h 187"/>
                <a:gd name="T48" fmla="*/ 7 w 57"/>
                <a:gd name="T49" fmla="*/ 117 h 187"/>
                <a:gd name="T50" fmla="*/ 8 w 57"/>
                <a:gd name="T51" fmla="*/ 119 h 187"/>
                <a:gd name="T52" fmla="*/ 11 w 57"/>
                <a:gd name="T53" fmla="*/ 130 h 187"/>
                <a:gd name="T54" fmla="*/ 13 w 57"/>
                <a:gd name="T55" fmla="*/ 136 h 187"/>
                <a:gd name="T56" fmla="*/ 15 w 57"/>
                <a:gd name="T57" fmla="*/ 140 h 187"/>
                <a:gd name="T58" fmla="*/ 19 w 57"/>
                <a:gd name="T59" fmla="*/ 150 h 187"/>
                <a:gd name="T60" fmla="*/ 21 w 57"/>
                <a:gd name="T61" fmla="*/ 154 h 187"/>
                <a:gd name="T62" fmla="*/ 25 w 57"/>
                <a:gd name="T63" fmla="*/ 162 h 187"/>
                <a:gd name="T64" fmla="*/ 30 w 57"/>
                <a:gd name="T65" fmla="*/ 171 h 187"/>
                <a:gd name="T66" fmla="*/ 31 w 57"/>
                <a:gd name="T67" fmla="*/ 172 h 187"/>
                <a:gd name="T68" fmla="*/ 38 w 57"/>
                <a:gd name="T69" fmla="*/ 182 h 187"/>
                <a:gd name="T70" fmla="*/ 42 w 57"/>
                <a:gd name="T71" fmla="*/ 187 h 187"/>
                <a:gd name="T72" fmla="*/ 47 w 57"/>
                <a:gd name="T73" fmla="*/ 184 h 187"/>
                <a:gd name="T74" fmla="*/ 50 w 57"/>
                <a:gd name="T75" fmla="*/ 182 h 187"/>
                <a:gd name="T76" fmla="*/ 57 w 57"/>
                <a:gd name="T77" fmla="*/ 179 h 187"/>
                <a:gd name="T78" fmla="*/ 52 w 57"/>
                <a:gd name="T79" fmla="*/ 173 h 187"/>
                <a:gd name="T80" fmla="*/ 50 w 57"/>
                <a:gd name="T81" fmla="*/ 1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187">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1119188" y="3303588"/>
              <a:ext cx="454025" cy="268288"/>
            </a:xfrm>
            <a:custGeom>
              <a:avLst/>
              <a:gdLst>
                <a:gd name="T0" fmla="*/ 74 w 179"/>
                <a:gd name="T1" fmla="*/ 66 h 106"/>
                <a:gd name="T2" fmla="*/ 83 w 179"/>
                <a:gd name="T3" fmla="*/ 60 h 106"/>
                <a:gd name="T4" fmla="*/ 85 w 179"/>
                <a:gd name="T5" fmla="*/ 59 h 106"/>
                <a:gd name="T6" fmla="*/ 95 w 179"/>
                <a:gd name="T7" fmla="*/ 53 h 106"/>
                <a:gd name="T8" fmla="*/ 106 w 179"/>
                <a:gd name="T9" fmla="*/ 47 h 106"/>
                <a:gd name="T10" fmla="*/ 110 w 179"/>
                <a:gd name="T11" fmla="*/ 45 h 106"/>
                <a:gd name="T12" fmla="*/ 116 w 179"/>
                <a:gd name="T13" fmla="*/ 41 h 106"/>
                <a:gd name="T14" fmla="*/ 127 w 179"/>
                <a:gd name="T15" fmla="*/ 35 h 106"/>
                <a:gd name="T16" fmla="*/ 135 w 179"/>
                <a:gd name="T17" fmla="*/ 31 h 106"/>
                <a:gd name="T18" fmla="*/ 137 w 179"/>
                <a:gd name="T19" fmla="*/ 30 h 106"/>
                <a:gd name="T20" fmla="*/ 147 w 179"/>
                <a:gd name="T21" fmla="*/ 25 h 106"/>
                <a:gd name="T22" fmla="*/ 153 w 179"/>
                <a:gd name="T23" fmla="*/ 22 h 106"/>
                <a:gd name="T24" fmla="*/ 157 w 179"/>
                <a:gd name="T25" fmla="*/ 20 h 106"/>
                <a:gd name="T26" fmla="*/ 161 w 179"/>
                <a:gd name="T27" fmla="*/ 18 h 106"/>
                <a:gd name="T28" fmla="*/ 168 w 179"/>
                <a:gd name="T29" fmla="*/ 15 h 106"/>
                <a:gd name="T30" fmla="*/ 178 w 179"/>
                <a:gd name="T31" fmla="*/ 11 h 106"/>
                <a:gd name="T32" fmla="*/ 179 w 179"/>
                <a:gd name="T33" fmla="*/ 10 h 106"/>
                <a:gd name="T34" fmla="*/ 178 w 179"/>
                <a:gd name="T35" fmla="*/ 9 h 106"/>
                <a:gd name="T36" fmla="*/ 173 w 179"/>
                <a:gd name="T37" fmla="*/ 5 h 106"/>
                <a:gd name="T38" fmla="*/ 170 w 179"/>
                <a:gd name="T39" fmla="*/ 4 h 106"/>
                <a:gd name="T40" fmla="*/ 165 w 179"/>
                <a:gd name="T41" fmla="*/ 1 h 106"/>
                <a:gd name="T42" fmla="*/ 162 w 179"/>
                <a:gd name="T43" fmla="*/ 0 h 106"/>
                <a:gd name="T44" fmla="*/ 161 w 179"/>
                <a:gd name="T45" fmla="*/ 0 h 106"/>
                <a:gd name="T46" fmla="*/ 152 w 179"/>
                <a:gd name="T47" fmla="*/ 3 h 106"/>
                <a:gd name="T48" fmla="*/ 146 w 179"/>
                <a:gd name="T49" fmla="*/ 6 h 106"/>
                <a:gd name="T50" fmla="*/ 142 w 179"/>
                <a:gd name="T51" fmla="*/ 8 h 106"/>
                <a:gd name="T52" fmla="*/ 141 w 179"/>
                <a:gd name="T53" fmla="*/ 9 h 106"/>
                <a:gd name="T54" fmla="*/ 132 w 179"/>
                <a:gd name="T55" fmla="*/ 13 h 106"/>
                <a:gd name="T56" fmla="*/ 122 w 179"/>
                <a:gd name="T57" fmla="*/ 18 h 106"/>
                <a:gd name="T58" fmla="*/ 115 w 179"/>
                <a:gd name="T59" fmla="*/ 22 h 106"/>
                <a:gd name="T60" fmla="*/ 111 w 179"/>
                <a:gd name="T61" fmla="*/ 24 h 106"/>
                <a:gd name="T62" fmla="*/ 101 w 179"/>
                <a:gd name="T63" fmla="*/ 30 h 106"/>
                <a:gd name="T64" fmla="*/ 90 w 179"/>
                <a:gd name="T65" fmla="*/ 36 h 106"/>
                <a:gd name="T66" fmla="*/ 89 w 179"/>
                <a:gd name="T67" fmla="*/ 37 h 106"/>
                <a:gd name="T68" fmla="*/ 80 w 179"/>
                <a:gd name="T69" fmla="*/ 42 h 106"/>
                <a:gd name="T70" fmla="*/ 69 w 179"/>
                <a:gd name="T71" fmla="*/ 49 h 106"/>
                <a:gd name="T72" fmla="*/ 62 w 179"/>
                <a:gd name="T73" fmla="*/ 54 h 106"/>
                <a:gd name="T74" fmla="*/ 59 w 179"/>
                <a:gd name="T75" fmla="*/ 56 h 106"/>
                <a:gd name="T76" fmla="*/ 48 w 179"/>
                <a:gd name="T77" fmla="*/ 64 h 106"/>
                <a:gd name="T78" fmla="*/ 37 w 179"/>
                <a:gd name="T79" fmla="*/ 72 h 106"/>
                <a:gd name="T80" fmla="*/ 36 w 179"/>
                <a:gd name="T81" fmla="*/ 72 h 106"/>
                <a:gd name="T82" fmla="*/ 35 w 179"/>
                <a:gd name="T83" fmla="*/ 74 h 106"/>
                <a:gd name="T84" fmla="*/ 25 w 179"/>
                <a:gd name="T85" fmla="*/ 82 h 106"/>
                <a:gd name="T86" fmla="*/ 14 w 179"/>
                <a:gd name="T87" fmla="*/ 92 h 106"/>
                <a:gd name="T88" fmla="*/ 6 w 179"/>
                <a:gd name="T89" fmla="*/ 99 h 106"/>
                <a:gd name="T90" fmla="*/ 2 w 179"/>
                <a:gd name="T91" fmla="*/ 103 h 106"/>
                <a:gd name="T92" fmla="*/ 0 w 179"/>
                <a:gd name="T93" fmla="*/ 105 h 106"/>
                <a:gd name="T94" fmla="*/ 2 w 179"/>
                <a:gd name="T95" fmla="*/ 105 h 106"/>
                <a:gd name="T96" fmla="*/ 5 w 179"/>
                <a:gd name="T97" fmla="*/ 106 h 106"/>
                <a:gd name="T98" fmla="*/ 8 w 179"/>
                <a:gd name="T99" fmla="*/ 106 h 106"/>
                <a:gd name="T100" fmla="*/ 11 w 179"/>
                <a:gd name="T101" fmla="*/ 105 h 106"/>
                <a:gd name="T102" fmla="*/ 20 w 179"/>
                <a:gd name="T103" fmla="*/ 103 h 106"/>
                <a:gd name="T104" fmla="*/ 22 w 179"/>
                <a:gd name="T105" fmla="*/ 103 h 106"/>
                <a:gd name="T106" fmla="*/ 28 w 179"/>
                <a:gd name="T107" fmla="*/ 102 h 106"/>
                <a:gd name="T108" fmla="*/ 28 w 179"/>
                <a:gd name="T109" fmla="*/ 102 h 106"/>
                <a:gd name="T110" fmla="*/ 30 w 179"/>
                <a:gd name="T111" fmla="*/ 100 h 106"/>
                <a:gd name="T112" fmla="*/ 41 w 179"/>
                <a:gd name="T113" fmla="*/ 90 h 106"/>
                <a:gd name="T114" fmla="*/ 47 w 179"/>
                <a:gd name="T115" fmla="*/ 86 h 106"/>
                <a:gd name="T116" fmla="*/ 53 w 179"/>
                <a:gd name="T117" fmla="*/ 82 h 106"/>
                <a:gd name="T118" fmla="*/ 56 w 179"/>
                <a:gd name="T119" fmla="*/ 79 h 106"/>
                <a:gd name="T120" fmla="*/ 63 w 179"/>
                <a:gd name="T121" fmla="*/ 74 h 106"/>
                <a:gd name="T122" fmla="*/ 74 w 179"/>
                <a:gd name="T123" fmla="*/ 6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9" h="106">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p:cNvSpPr>
            <p:nvPr/>
          </p:nvSpPr>
          <p:spPr bwMode="auto">
            <a:xfrm>
              <a:off x="438150" y="1652588"/>
              <a:ext cx="257175" cy="38100"/>
            </a:xfrm>
            <a:custGeom>
              <a:avLst/>
              <a:gdLst>
                <a:gd name="T0" fmla="*/ 88 w 101"/>
                <a:gd name="T1" fmla="*/ 2 h 15"/>
                <a:gd name="T2" fmla="*/ 86 w 101"/>
                <a:gd name="T3" fmla="*/ 2 h 15"/>
                <a:gd name="T4" fmla="*/ 77 w 101"/>
                <a:gd name="T5" fmla="*/ 1 h 15"/>
                <a:gd name="T6" fmla="*/ 68 w 101"/>
                <a:gd name="T7" fmla="*/ 1 h 15"/>
                <a:gd name="T8" fmla="*/ 66 w 101"/>
                <a:gd name="T9" fmla="*/ 1 h 15"/>
                <a:gd name="T10" fmla="*/ 59 w 101"/>
                <a:gd name="T11" fmla="*/ 1 h 15"/>
                <a:gd name="T12" fmla="*/ 50 w 101"/>
                <a:gd name="T13" fmla="*/ 1 h 15"/>
                <a:gd name="T14" fmla="*/ 43 w 101"/>
                <a:gd name="T15" fmla="*/ 1 h 15"/>
                <a:gd name="T16" fmla="*/ 41 w 101"/>
                <a:gd name="T17" fmla="*/ 1 h 15"/>
                <a:gd name="T18" fmla="*/ 32 w 101"/>
                <a:gd name="T19" fmla="*/ 0 h 15"/>
                <a:gd name="T20" fmla="*/ 31 w 101"/>
                <a:gd name="T21" fmla="*/ 0 h 15"/>
                <a:gd name="T22" fmla="*/ 23 w 101"/>
                <a:gd name="T23" fmla="*/ 0 h 15"/>
                <a:gd name="T24" fmla="*/ 21 w 101"/>
                <a:gd name="T25" fmla="*/ 0 h 15"/>
                <a:gd name="T26" fmla="*/ 14 w 101"/>
                <a:gd name="T27" fmla="*/ 0 h 15"/>
                <a:gd name="T28" fmla="*/ 5 w 101"/>
                <a:gd name="T29" fmla="*/ 0 h 15"/>
                <a:gd name="T30" fmla="*/ 3 w 101"/>
                <a:gd name="T31" fmla="*/ 0 h 15"/>
                <a:gd name="T32" fmla="*/ 0 w 101"/>
                <a:gd name="T33" fmla="*/ 12 h 15"/>
                <a:gd name="T34" fmla="*/ 3 w 101"/>
                <a:gd name="T35" fmla="*/ 12 h 15"/>
                <a:gd name="T36" fmla="*/ 12 w 101"/>
                <a:gd name="T37" fmla="*/ 12 h 15"/>
                <a:gd name="T38" fmla="*/ 18 w 101"/>
                <a:gd name="T39" fmla="*/ 12 h 15"/>
                <a:gd name="T40" fmla="*/ 21 w 101"/>
                <a:gd name="T41" fmla="*/ 12 h 15"/>
                <a:gd name="T42" fmla="*/ 30 w 101"/>
                <a:gd name="T43" fmla="*/ 12 h 15"/>
                <a:gd name="T44" fmla="*/ 31 w 101"/>
                <a:gd name="T45" fmla="*/ 13 h 15"/>
                <a:gd name="T46" fmla="*/ 38 w 101"/>
                <a:gd name="T47" fmla="*/ 13 h 15"/>
                <a:gd name="T48" fmla="*/ 41 w 101"/>
                <a:gd name="T49" fmla="*/ 13 h 15"/>
                <a:gd name="T50" fmla="*/ 47 w 101"/>
                <a:gd name="T51" fmla="*/ 13 h 15"/>
                <a:gd name="T52" fmla="*/ 56 w 101"/>
                <a:gd name="T53" fmla="*/ 13 h 15"/>
                <a:gd name="T54" fmla="*/ 63 w 101"/>
                <a:gd name="T55" fmla="*/ 13 h 15"/>
                <a:gd name="T56" fmla="*/ 65 w 101"/>
                <a:gd name="T57" fmla="*/ 14 h 15"/>
                <a:gd name="T58" fmla="*/ 74 w 101"/>
                <a:gd name="T59" fmla="*/ 14 h 15"/>
                <a:gd name="T60" fmla="*/ 83 w 101"/>
                <a:gd name="T61" fmla="*/ 14 h 15"/>
                <a:gd name="T62" fmla="*/ 86 w 101"/>
                <a:gd name="T63" fmla="*/ 14 h 15"/>
                <a:gd name="T64" fmla="*/ 92 w 101"/>
                <a:gd name="T65" fmla="*/ 14 h 15"/>
                <a:gd name="T66" fmla="*/ 100 w 101"/>
                <a:gd name="T67" fmla="*/ 15 h 15"/>
                <a:gd name="T68" fmla="*/ 101 w 101"/>
                <a:gd name="T69" fmla="*/ 2 h 15"/>
                <a:gd name="T70" fmla="*/ 95 w 101"/>
                <a:gd name="T71" fmla="*/ 2 h 15"/>
                <a:gd name="T72" fmla="*/ 88 w 101"/>
                <a:gd name="T7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5">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809625" y="1663700"/>
              <a:ext cx="280988" cy="50800"/>
            </a:xfrm>
            <a:custGeom>
              <a:avLst/>
              <a:gdLst>
                <a:gd name="T0" fmla="*/ 101 w 111"/>
                <a:gd name="T1" fmla="*/ 6 h 20"/>
                <a:gd name="T2" fmla="*/ 99 w 111"/>
                <a:gd name="T3" fmla="*/ 6 h 20"/>
                <a:gd name="T4" fmla="*/ 92 w 111"/>
                <a:gd name="T5" fmla="*/ 6 h 20"/>
                <a:gd name="T6" fmla="*/ 83 w 111"/>
                <a:gd name="T7" fmla="*/ 5 h 20"/>
                <a:gd name="T8" fmla="*/ 77 w 111"/>
                <a:gd name="T9" fmla="*/ 5 h 20"/>
                <a:gd name="T10" fmla="*/ 74 w 111"/>
                <a:gd name="T11" fmla="*/ 5 h 20"/>
                <a:gd name="T12" fmla="*/ 65 w 111"/>
                <a:gd name="T13" fmla="*/ 4 h 20"/>
                <a:gd name="T14" fmla="*/ 56 w 111"/>
                <a:gd name="T15" fmla="*/ 4 h 20"/>
                <a:gd name="T16" fmla="*/ 54 w 111"/>
                <a:gd name="T17" fmla="*/ 3 h 20"/>
                <a:gd name="T18" fmla="*/ 47 w 111"/>
                <a:gd name="T19" fmla="*/ 3 h 20"/>
                <a:gd name="T20" fmla="*/ 39 w 111"/>
                <a:gd name="T21" fmla="*/ 2 h 20"/>
                <a:gd name="T22" fmla="*/ 32 w 111"/>
                <a:gd name="T23" fmla="*/ 2 h 20"/>
                <a:gd name="T24" fmla="*/ 30 w 111"/>
                <a:gd name="T25" fmla="*/ 2 h 20"/>
                <a:gd name="T26" fmla="*/ 21 w 111"/>
                <a:gd name="T27" fmla="*/ 1 h 20"/>
                <a:gd name="T28" fmla="*/ 12 w 111"/>
                <a:gd name="T29" fmla="*/ 1 h 20"/>
                <a:gd name="T30" fmla="*/ 10 w 111"/>
                <a:gd name="T31" fmla="*/ 0 h 20"/>
                <a:gd name="T32" fmla="*/ 3 w 111"/>
                <a:gd name="T33" fmla="*/ 0 h 20"/>
                <a:gd name="T34" fmla="*/ 3 w 111"/>
                <a:gd name="T35" fmla="*/ 0 h 20"/>
                <a:gd name="T36" fmla="*/ 1 w 111"/>
                <a:gd name="T37" fmla="*/ 0 h 20"/>
                <a:gd name="T38" fmla="*/ 0 w 111"/>
                <a:gd name="T39" fmla="*/ 13 h 20"/>
                <a:gd name="T40" fmla="*/ 0 w 111"/>
                <a:gd name="T41" fmla="*/ 13 h 20"/>
                <a:gd name="T42" fmla="*/ 2 w 111"/>
                <a:gd name="T43" fmla="*/ 13 h 20"/>
                <a:gd name="T44" fmla="*/ 7 w 111"/>
                <a:gd name="T45" fmla="*/ 13 h 20"/>
                <a:gd name="T46" fmla="*/ 9 w 111"/>
                <a:gd name="T47" fmla="*/ 13 h 20"/>
                <a:gd name="T48" fmla="*/ 18 w 111"/>
                <a:gd name="T49" fmla="*/ 14 h 20"/>
                <a:gd name="T50" fmla="*/ 27 w 111"/>
                <a:gd name="T51" fmla="*/ 14 h 20"/>
                <a:gd name="T52" fmla="*/ 29 w 111"/>
                <a:gd name="T53" fmla="*/ 15 h 20"/>
                <a:gd name="T54" fmla="*/ 36 w 111"/>
                <a:gd name="T55" fmla="*/ 15 h 20"/>
                <a:gd name="T56" fmla="*/ 44 w 111"/>
                <a:gd name="T57" fmla="*/ 16 h 20"/>
                <a:gd name="T58" fmla="*/ 51 w 111"/>
                <a:gd name="T59" fmla="*/ 16 h 20"/>
                <a:gd name="T60" fmla="*/ 53 w 111"/>
                <a:gd name="T61" fmla="*/ 16 h 20"/>
                <a:gd name="T62" fmla="*/ 62 w 111"/>
                <a:gd name="T63" fmla="*/ 17 h 20"/>
                <a:gd name="T64" fmla="*/ 71 w 111"/>
                <a:gd name="T65" fmla="*/ 17 h 20"/>
                <a:gd name="T66" fmla="*/ 74 w 111"/>
                <a:gd name="T67" fmla="*/ 18 h 20"/>
                <a:gd name="T68" fmla="*/ 80 w 111"/>
                <a:gd name="T69" fmla="*/ 18 h 20"/>
                <a:gd name="T70" fmla="*/ 89 w 111"/>
                <a:gd name="T71" fmla="*/ 19 h 20"/>
                <a:gd name="T72" fmla="*/ 96 w 111"/>
                <a:gd name="T73" fmla="*/ 19 h 20"/>
                <a:gd name="T74" fmla="*/ 98 w 111"/>
                <a:gd name="T75" fmla="*/ 19 h 20"/>
                <a:gd name="T76" fmla="*/ 107 w 111"/>
                <a:gd name="T77" fmla="*/ 20 h 20"/>
                <a:gd name="T78" fmla="*/ 111 w 111"/>
                <a:gd name="T79" fmla="*/ 20 h 20"/>
                <a:gd name="T80" fmla="*/ 111 w 111"/>
                <a:gd name="T81" fmla="*/ 7 h 20"/>
                <a:gd name="T82" fmla="*/ 110 w 111"/>
                <a:gd name="T83" fmla="*/ 7 h 20"/>
                <a:gd name="T84" fmla="*/ 101 w 111"/>
                <a:gd name="T8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1827213" y="3049588"/>
              <a:ext cx="449263" cy="177800"/>
            </a:xfrm>
            <a:custGeom>
              <a:avLst/>
              <a:gdLst>
                <a:gd name="T0" fmla="*/ 5 w 177"/>
                <a:gd name="T1" fmla="*/ 70 h 70"/>
                <a:gd name="T2" fmla="*/ 7 w 177"/>
                <a:gd name="T3" fmla="*/ 69 h 70"/>
                <a:gd name="T4" fmla="*/ 8 w 177"/>
                <a:gd name="T5" fmla="*/ 69 h 70"/>
                <a:gd name="T6" fmla="*/ 18 w 177"/>
                <a:gd name="T7" fmla="*/ 66 h 70"/>
                <a:gd name="T8" fmla="*/ 28 w 177"/>
                <a:gd name="T9" fmla="*/ 63 h 70"/>
                <a:gd name="T10" fmla="*/ 31 w 177"/>
                <a:gd name="T11" fmla="*/ 61 h 70"/>
                <a:gd name="T12" fmla="*/ 37 w 177"/>
                <a:gd name="T13" fmla="*/ 59 h 70"/>
                <a:gd name="T14" fmla="*/ 47 w 177"/>
                <a:gd name="T15" fmla="*/ 56 h 70"/>
                <a:gd name="T16" fmla="*/ 56 w 177"/>
                <a:gd name="T17" fmla="*/ 53 h 70"/>
                <a:gd name="T18" fmla="*/ 57 w 177"/>
                <a:gd name="T19" fmla="*/ 53 h 70"/>
                <a:gd name="T20" fmla="*/ 67 w 177"/>
                <a:gd name="T21" fmla="*/ 50 h 70"/>
                <a:gd name="T22" fmla="*/ 76 w 177"/>
                <a:gd name="T23" fmla="*/ 47 h 70"/>
                <a:gd name="T24" fmla="*/ 80 w 177"/>
                <a:gd name="T25" fmla="*/ 46 h 70"/>
                <a:gd name="T26" fmla="*/ 86 w 177"/>
                <a:gd name="T27" fmla="*/ 44 h 70"/>
                <a:gd name="T28" fmla="*/ 96 w 177"/>
                <a:gd name="T29" fmla="*/ 41 h 70"/>
                <a:gd name="T30" fmla="*/ 105 w 177"/>
                <a:gd name="T31" fmla="*/ 38 h 70"/>
                <a:gd name="T32" fmla="*/ 106 w 177"/>
                <a:gd name="T33" fmla="*/ 38 h 70"/>
                <a:gd name="T34" fmla="*/ 116 w 177"/>
                <a:gd name="T35" fmla="*/ 35 h 70"/>
                <a:gd name="T36" fmla="*/ 125 w 177"/>
                <a:gd name="T37" fmla="*/ 32 h 70"/>
                <a:gd name="T38" fmla="*/ 129 w 177"/>
                <a:gd name="T39" fmla="*/ 30 h 70"/>
                <a:gd name="T40" fmla="*/ 130 w 177"/>
                <a:gd name="T41" fmla="*/ 30 h 70"/>
                <a:gd name="T42" fmla="*/ 135 w 177"/>
                <a:gd name="T43" fmla="*/ 29 h 70"/>
                <a:gd name="T44" fmla="*/ 145 w 177"/>
                <a:gd name="T45" fmla="*/ 25 h 70"/>
                <a:gd name="T46" fmla="*/ 154 w 177"/>
                <a:gd name="T47" fmla="*/ 23 h 70"/>
                <a:gd name="T48" fmla="*/ 155 w 177"/>
                <a:gd name="T49" fmla="*/ 22 h 70"/>
                <a:gd name="T50" fmla="*/ 164 w 177"/>
                <a:gd name="T51" fmla="*/ 19 h 70"/>
                <a:gd name="T52" fmla="*/ 174 w 177"/>
                <a:gd name="T53" fmla="*/ 16 h 70"/>
                <a:gd name="T54" fmla="*/ 177 w 177"/>
                <a:gd name="T55" fmla="*/ 15 h 70"/>
                <a:gd name="T56" fmla="*/ 175 w 177"/>
                <a:gd name="T57" fmla="*/ 11 h 70"/>
                <a:gd name="T58" fmla="*/ 170 w 177"/>
                <a:gd name="T59" fmla="*/ 0 h 70"/>
                <a:gd name="T60" fmla="*/ 169 w 177"/>
                <a:gd name="T61" fmla="*/ 0 h 70"/>
                <a:gd name="T62" fmla="*/ 159 w 177"/>
                <a:gd name="T63" fmla="*/ 3 h 70"/>
                <a:gd name="T64" fmla="*/ 158 w 177"/>
                <a:gd name="T65" fmla="*/ 3 h 70"/>
                <a:gd name="T66" fmla="*/ 149 w 177"/>
                <a:gd name="T67" fmla="*/ 6 h 70"/>
                <a:gd name="T68" fmla="*/ 140 w 177"/>
                <a:gd name="T69" fmla="*/ 9 h 70"/>
                <a:gd name="T70" fmla="*/ 134 w 177"/>
                <a:gd name="T71" fmla="*/ 11 h 70"/>
                <a:gd name="T72" fmla="*/ 130 w 177"/>
                <a:gd name="T73" fmla="*/ 12 h 70"/>
                <a:gd name="T74" fmla="*/ 125 w 177"/>
                <a:gd name="T75" fmla="*/ 14 h 70"/>
                <a:gd name="T76" fmla="*/ 120 w 177"/>
                <a:gd name="T77" fmla="*/ 15 h 70"/>
                <a:gd name="T78" fmla="*/ 110 w 177"/>
                <a:gd name="T79" fmla="*/ 18 h 70"/>
                <a:gd name="T80" fmla="*/ 109 w 177"/>
                <a:gd name="T81" fmla="*/ 19 h 70"/>
                <a:gd name="T82" fmla="*/ 101 w 177"/>
                <a:gd name="T83" fmla="*/ 21 h 70"/>
                <a:gd name="T84" fmla="*/ 91 w 177"/>
                <a:gd name="T85" fmla="*/ 24 h 70"/>
                <a:gd name="T86" fmla="*/ 85 w 177"/>
                <a:gd name="T87" fmla="*/ 26 h 70"/>
                <a:gd name="T88" fmla="*/ 81 w 177"/>
                <a:gd name="T89" fmla="*/ 28 h 70"/>
                <a:gd name="T90" fmla="*/ 71 w 177"/>
                <a:gd name="T91" fmla="*/ 31 h 70"/>
                <a:gd name="T92" fmla="*/ 62 w 177"/>
                <a:gd name="T93" fmla="*/ 34 h 70"/>
                <a:gd name="T94" fmla="*/ 60 w 177"/>
                <a:gd name="T95" fmla="*/ 34 h 70"/>
                <a:gd name="T96" fmla="*/ 52 w 177"/>
                <a:gd name="T97" fmla="*/ 37 h 70"/>
                <a:gd name="T98" fmla="*/ 42 w 177"/>
                <a:gd name="T99" fmla="*/ 40 h 70"/>
                <a:gd name="T100" fmla="*/ 36 w 177"/>
                <a:gd name="T101" fmla="*/ 42 h 70"/>
                <a:gd name="T102" fmla="*/ 32 w 177"/>
                <a:gd name="T103" fmla="*/ 43 h 70"/>
                <a:gd name="T104" fmla="*/ 22 w 177"/>
                <a:gd name="T105" fmla="*/ 46 h 70"/>
                <a:gd name="T106" fmla="*/ 13 w 177"/>
                <a:gd name="T107" fmla="*/ 50 h 70"/>
                <a:gd name="T108" fmla="*/ 11 w 177"/>
                <a:gd name="T109" fmla="*/ 50 h 70"/>
                <a:gd name="T110" fmla="*/ 3 w 177"/>
                <a:gd name="T111" fmla="*/ 53 h 70"/>
                <a:gd name="T112" fmla="*/ 0 w 177"/>
                <a:gd name="T113" fmla="*/ 54 h 70"/>
                <a:gd name="T114" fmla="*/ 2 w 177"/>
                <a:gd name="T115" fmla="*/ 58 h 70"/>
                <a:gd name="T116" fmla="*/ 5 w 177"/>
                <a:gd name="T1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7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1277938" y="4346575"/>
              <a:ext cx="503238" cy="238125"/>
            </a:xfrm>
            <a:custGeom>
              <a:avLst/>
              <a:gdLst>
                <a:gd name="T0" fmla="*/ 189 w 198"/>
                <a:gd name="T1" fmla="*/ 75 h 94"/>
                <a:gd name="T2" fmla="*/ 175 w 198"/>
                <a:gd name="T3" fmla="*/ 70 h 94"/>
                <a:gd name="T4" fmla="*/ 167 w 198"/>
                <a:gd name="T5" fmla="*/ 67 h 94"/>
                <a:gd name="T6" fmla="*/ 159 w 198"/>
                <a:gd name="T7" fmla="*/ 64 h 94"/>
                <a:gd name="T8" fmla="*/ 149 w 198"/>
                <a:gd name="T9" fmla="*/ 61 h 94"/>
                <a:gd name="T10" fmla="*/ 134 w 198"/>
                <a:gd name="T11" fmla="*/ 55 h 94"/>
                <a:gd name="T12" fmla="*/ 125 w 198"/>
                <a:gd name="T13" fmla="*/ 52 h 94"/>
                <a:gd name="T14" fmla="*/ 109 w 198"/>
                <a:gd name="T15" fmla="*/ 45 h 94"/>
                <a:gd name="T16" fmla="*/ 101 w 198"/>
                <a:gd name="T17" fmla="*/ 42 h 94"/>
                <a:gd name="T18" fmla="*/ 87 w 198"/>
                <a:gd name="T19" fmla="*/ 37 h 94"/>
                <a:gd name="T20" fmla="*/ 76 w 198"/>
                <a:gd name="T21" fmla="*/ 32 h 94"/>
                <a:gd name="T22" fmla="*/ 68 w 198"/>
                <a:gd name="T23" fmla="*/ 29 h 94"/>
                <a:gd name="T24" fmla="*/ 59 w 198"/>
                <a:gd name="T25" fmla="*/ 25 h 94"/>
                <a:gd name="T26" fmla="*/ 46 w 198"/>
                <a:gd name="T27" fmla="*/ 19 h 94"/>
                <a:gd name="T28" fmla="*/ 35 w 198"/>
                <a:gd name="T29" fmla="*/ 13 h 94"/>
                <a:gd name="T30" fmla="*/ 26 w 198"/>
                <a:gd name="T31" fmla="*/ 9 h 94"/>
                <a:gd name="T32" fmla="*/ 11 w 198"/>
                <a:gd name="T33" fmla="*/ 1 h 94"/>
                <a:gd name="T34" fmla="*/ 3 w 198"/>
                <a:gd name="T35" fmla="*/ 10 h 94"/>
                <a:gd name="T36" fmla="*/ 2 w 198"/>
                <a:gd name="T37" fmla="*/ 14 h 94"/>
                <a:gd name="T38" fmla="*/ 15 w 198"/>
                <a:gd name="T39" fmla="*/ 21 h 94"/>
                <a:gd name="T40" fmla="*/ 23 w 198"/>
                <a:gd name="T41" fmla="*/ 26 h 94"/>
                <a:gd name="T42" fmla="*/ 39 w 198"/>
                <a:gd name="T43" fmla="*/ 34 h 94"/>
                <a:gd name="T44" fmla="*/ 47 w 198"/>
                <a:gd name="T45" fmla="*/ 37 h 94"/>
                <a:gd name="T46" fmla="*/ 62 w 198"/>
                <a:gd name="T47" fmla="*/ 44 h 94"/>
                <a:gd name="T48" fmla="*/ 64 w 198"/>
                <a:gd name="T49" fmla="*/ 45 h 94"/>
                <a:gd name="T50" fmla="*/ 80 w 198"/>
                <a:gd name="T51" fmla="*/ 51 h 94"/>
                <a:gd name="T52" fmla="*/ 89 w 198"/>
                <a:gd name="T53" fmla="*/ 55 h 94"/>
                <a:gd name="T54" fmla="*/ 104 w 198"/>
                <a:gd name="T55" fmla="*/ 61 h 94"/>
                <a:gd name="T56" fmla="*/ 113 w 198"/>
                <a:gd name="T57" fmla="*/ 64 h 94"/>
                <a:gd name="T58" fmla="*/ 125 w 198"/>
                <a:gd name="T59" fmla="*/ 69 h 94"/>
                <a:gd name="T60" fmla="*/ 138 w 198"/>
                <a:gd name="T61" fmla="*/ 74 h 94"/>
                <a:gd name="T62" fmla="*/ 147 w 198"/>
                <a:gd name="T63" fmla="*/ 77 h 94"/>
                <a:gd name="T64" fmla="*/ 158 w 198"/>
                <a:gd name="T65" fmla="*/ 81 h 94"/>
                <a:gd name="T66" fmla="*/ 167 w 198"/>
                <a:gd name="T67" fmla="*/ 84 h 94"/>
                <a:gd name="T68" fmla="*/ 180 w 198"/>
                <a:gd name="T69" fmla="*/ 89 h 94"/>
                <a:gd name="T70" fmla="*/ 187 w 198"/>
                <a:gd name="T71" fmla="*/ 92 h 94"/>
                <a:gd name="T72" fmla="*/ 192 w 198"/>
                <a:gd name="T73" fmla="*/ 94 h 94"/>
                <a:gd name="T74" fmla="*/ 192 w 198"/>
                <a:gd name="T75"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 h="94">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1735138" y="1722438"/>
              <a:ext cx="373063" cy="80963"/>
            </a:xfrm>
            <a:custGeom>
              <a:avLst/>
              <a:gdLst>
                <a:gd name="T0" fmla="*/ 135 w 147"/>
                <a:gd name="T1" fmla="*/ 16 h 32"/>
                <a:gd name="T2" fmla="*/ 134 w 147"/>
                <a:gd name="T3" fmla="*/ 15 h 32"/>
                <a:gd name="T4" fmla="*/ 126 w 147"/>
                <a:gd name="T5" fmla="*/ 14 h 32"/>
                <a:gd name="T6" fmla="*/ 117 w 147"/>
                <a:gd name="T7" fmla="*/ 13 h 32"/>
                <a:gd name="T8" fmla="*/ 112 w 147"/>
                <a:gd name="T9" fmla="*/ 12 h 32"/>
                <a:gd name="T10" fmla="*/ 109 w 147"/>
                <a:gd name="T11" fmla="*/ 12 h 32"/>
                <a:gd name="T12" fmla="*/ 100 w 147"/>
                <a:gd name="T13" fmla="*/ 11 h 32"/>
                <a:gd name="T14" fmla="*/ 91 w 147"/>
                <a:gd name="T15" fmla="*/ 10 h 32"/>
                <a:gd name="T16" fmla="*/ 90 w 147"/>
                <a:gd name="T17" fmla="*/ 9 h 32"/>
                <a:gd name="T18" fmla="*/ 82 w 147"/>
                <a:gd name="T19" fmla="*/ 9 h 32"/>
                <a:gd name="T20" fmla="*/ 74 w 147"/>
                <a:gd name="T21" fmla="*/ 8 h 32"/>
                <a:gd name="T22" fmla="*/ 68 w 147"/>
                <a:gd name="T23" fmla="*/ 7 h 32"/>
                <a:gd name="T24" fmla="*/ 65 w 147"/>
                <a:gd name="T25" fmla="*/ 6 h 32"/>
                <a:gd name="T26" fmla="*/ 56 w 147"/>
                <a:gd name="T27" fmla="*/ 6 h 32"/>
                <a:gd name="T28" fmla="*/ 47 w 147"/>
                <a:gd name="T29" fmla="*/ 5 h 32"/>
                <a:gd name="T30" fmla="*/ 46 w 147"/>
                <a:gd name="T31" fmla="*/ 4 h 32"/>
                <a:gd name="T32" fmla="*/ 38 w 147"/>
                <a:gd name="T33" fmla="*/ 4 h 32"/>
                <a:gd name="T34" fmla="*/ 37 w 147"/>
                <a:gd name="T35" fmla="*/ 3 h 32"/>
                <a:gd name="T36" fmla="*/ 30 w 147"/>
                <a:gd name="T37" fmla="*/ 3 h 32"/>
                <a:gd name="T38" fmla="*/ 24 w 147"/>
                <a:gd name="T39" fmla="*/ 2 h 32"/>
                <a:gd name="T40" fmla="*/ 21 w 147"/>
                <a:gd name="T41" fmla="*/ 2 h 32"/>
                <a:gd name="T42" fmla="*/ 12 w 147"/>
                <a:gd name="T43" fmla="*/ 1 h 32"/>
                <a:gd name="T44" fmla="*/ 3 w 147"/>
                <a:gd name="T45" fmla="*/ 0 h 32"/>
                <a:gd name="T46" fmla="*/ 2 w 147"/>
                <a:gd name="T47" fmla="*/ 0 h 32"/>
                <a:gd name="T48" fmla="*/ 0 w 147"/>
                <a:gd name="T49" fmla="*/ 0 h 32"/>
                <a:gd name="T50" fmla="*/ 0 w 147"/>
                <a:gd name="T51" fmla="*/ 8 h 32"/>
                <a:gd name="T52" fmla="*/ 0 w 147"/>
                <a:gd name="T53" fmla="*/ 14 h 32"/>
                <a:gd name="T54" fmla="*/ 0 w 147"/>
                <a:gd name="T55" fmla="*/ 14 h 32"/>
                <a:gd name="T56" fmla="*/ 9 w 147"/>
                <a:gd name="T57" fmla="*/ 15 h 32"/>
                <a:gd name="T58" fmla="*/ 17 w 147"/>
                <a:gd name="T59" fmla="*/ 16 h 32"/>
                <a:gd name="T60" fmla="*/ 20 w 147"/>
                <a:gd name="T61" fmla="*/ 16 h 32"/>
                <a:gd name="T62" fmla="*/ 26 w 147"/>
                <a:gd name="T63" fmla="*/ 17 h 32"/>
                <a:gd name="T64" fmla="*/ 35 w 147"/>
                <a:gd name="T65" fmla="*/ 18 h 32"/>
                <a:gd name="T66" fmla="*/ 35 w 147"/>
                <a:gd name="T67" fmla="*/ 18 h 32"/>
                <a:gd name="T68" fmla="*/ 43 w 147"/>
                <a:gd name="T69" fmla="*/ 18 h 32"/>
                <a:gd name="T70" fmla="*/ 44 w 147"/>
                <a:gd name="T71" fmla="*/ 18 h 32"/>
                <a:gd name="T72" fmla="*/ 53 w 147"/>
                <a:gd name="T73" fmla="*/ 19 h 32"/>
                <a:gd name="T74" fmla="*/ 61 w 147"/>
                <a:gd name="T75" fmla="*/ 20 h 32"/>
                <a:gd name="T76" fmla="*/ 65 w 147"/>
                <a:gd name="T77" fmla="*/ 21 h 32"/>
                <a:gd name="T78" fmla="*/ 70 w 147"/>
                <a:gd name="T79" fmla="*/ 21 h 32"/>
                <a:gd name="T80" fmla="*/ 79 w 147"/>
                <a:gd name="T81" fmla="*/ 23 h 32"/>
                <a:gd name="T82" fmla="*/ 87 w 147"/>
                <a:gd name="T83" fmla="*/ 24 h 32"/>
                <a:gd name="T84" fmla="*/ 88 w 147"/>
                <a:gd name="T85" fmla="*/ 24 h 32"/>
                <a:gd name="T86" fmla="*/ 97 w 147"/>
                <a:gd name="T87" fmla="*/ 25 h 32"/>
                <a:gd name="T88" fmla="*/ 105 w 147"/>
                <a:gd name="T89" fmla="*/ 26 h 32"/>
                <a:gd name="T90" fmla="*/ 109 w 147"/>
                <a:gd name="T91" fmla="*/ 26 h 32"/>
                <a:gd name="T92" fmla="*/ 114 w 147"/>
                <a:gd name="T93" fmla="*/ 27 h 32"/>
                <a:gd name="T94" fmla="*/ 123 w 147"/>
                <a:gd name="T95" fmla="*/ 28 h 32"/>
                <a:gd name="T96" fmla="*/ 130 w 147"/>
                <a:gd name="T97" fmla="*/ 30 h 32"/>
                <a:gd name="T98" fmla="*/ 132 w 147"/>
                <a:gd name="T99" fmla="*/ 30 h 32"/>
                <a:gd name="T100" fmla="*/ 140 w 147"/>
                <a:gd name="T101" fmla="*/ 31 h 32"/>
                <a:gd name="T102" fmla="*/ 144 w 147"/>
                <a:gd name="T103" fmla="*/ 32 h 32"/>
                <a:gd name="T104" fmla="*/ 147 w 147"/>
                <a:gd name="T105" fmla="*/ 17 h 32"/>
                <a:gd name="T106" fmla="*/ 144 w 147"/>
                <a:gd name="T107" fmla="*/ 17 h 32"/>
                <a:gd name="T108" fmla="*/ 135 w 147"/>
                <a:gd name="T10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 h="32">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1208088" y="1685925"/>
              <a:ext cx="411163" cy="61913"/>
            </a:xfrm>
            <a:custGeom>
              <a:avLst/>
              <a:gdLst>
                <a:gd name="T0" fmla="*/ 149 w 162"/>
                <a:gd name="T1" fmla="*/ 9 h 24"/>
                <a:gd name="T2" fmla="*/ 143 w 162"/>
                <a:gd name="T3" fmla="*/ 9 h 24"/>
                <a:gd name="T4" fmla="*/ 140 w 162"/>
                <a:gd name="T5" fmla="*/ 9 h 24"/>
                <a:gd name="T6" fmla="*/ 131 w 162"/>
                <a:gd name="T7" fmla="*/ 8 h 24"/>
                <a:gd name="T8" fmla="*/ 122 w 162"/>
                <a:gd name="T9" fmla="*/ 8 h 24"/>
                <a:gd name="T10" fmla="*/ 121 w 162"/>
                <a:gd name="T11" fmla="*/ 7 h 24"/>
                <a:gd name="T12" fmla="*/ 113 w 162"/>
                <a:gd name="T13" fmla="*/ 7 h 24"/>
                <a:gd name="T14" fmla="*/ 104 w 162"/>
                <a:gd name="T15" fmla="*/ 6 h 24"/>
                <a:gd name="T16" fmla="*/ 98 w 162"/>
                <a:gd name="T17" fmla="*/ 6 h 24"/>
                <a:gd name="T18" fmla="*/ 96 w 162"/>
                <a:gd name="T19" fmla="*/ 6 h 24"/>
                <a:gd name="T20" fmla="*/ 87 w 162"/>
                <a:gd name="T21" fmla="*/ 5 h 24"/>
                <a:gd name="T22" fmla="*/ 78 w 162"/>
                <a:gd name="T23" fmla="*/ 5 h 24"/>
                <a:gd name="T24" fmla="*/ 76 w 162"/>
                <a:gd name="T25" fmla="*/ 5 h 24"/>
                <a:gd name="T26" fmla="*/ 69 w 162"/>
                <a:gd name="T27" fmla="*/ 4 h 24"/>
                <a:gd name="T28" fmla="*/ 60 w 162"/>
                <a:gd name="T29" fmla="*/ 4 h 24"/>
                <a:gd name="T30" fmla="*/ 54 w 162"/>
                <a:gd name="T31" fmla="*/ 3 h 24"/>
                <a:gd name="T32" fmla="*/ 51 w 162"/>
                <a:gd name="T33" fmla="*/ 3 h 24"/>
                <a:gd name="T34" fmla="*/ 42 w 162"/>
                <a:gd name="T35" fmla="*/ 3 h 24"/>
                <a:gd name="T36" fmla="*/ 33 w 162"/>
                <a:gd name="T37" fmla="*/ 2 h 24"/>
                <a:gd name="T38" fmla="*/ 31 w 162"/>
                <a:gd name="T39" fmla="*/ 2 h 24"/>
                <a:gd name="T40" fmla="*/ 24 w 162"/>
                <a:gd name="T41" fmla="*/ 2 h 24"/>
                <a:gd name="T42" fmla="*/ 15 w 162"/>
                <a:gd name="T43" fmla="*/ 1 h 24"/>
                <a:gd name="T44" fmla="*/ 9 w 162"/>
                <a:gd name="T45" fmla="*/ 1 h 24"/>
                <a:gd name="T46" fmla="*/ 6 w 162"/>
                <a:gd name="T47" fmla="*/ 1 h 24"/>
                <a:gd name="T48" fmla="*/ 0 w 162"/>
                <a:gd name="T49" fmla="*/ 0 h 24"/>
                <a:gd name="T50" fmla="*/ 0 w 162"/>
                <a:gd name="T51" fmla="*/ 14 h 24"/>
                <a:gd name="T52" fmla="*/ 3 w 162"/>
                <a:gd name="T53" fmla="*/ 14 h 24"/>
                <a:gd name="T54" fmla="*/ 6 w 162"/>
                <a:gd name="T55" fmla="*/ 14 h 24"/>
                <a:gd name="T56" fmla="*/ 12 w 162"/>
                <a:gd name="T57" fmla="*/ 14 h 24"/>
                <a:gd name="T58" fmla="*/ 21 w 162"/>
                <a:gd name="T59" fmla="*/ 15 h 24"/>
                <a:gd name="T60" fmla="*/ 28 w 162"/>
                <a:gd name="T61" fmla="*/ 15 h 24"/>
                <a:gd name="T62" fmla="*/ 30 w 162"/>
                <a:gd name="T63" fmla="*/ 15 h 24"/>
                <a:gd name="T64" fmla="*/ 39 w 162"/>
                <a:gd name="T65" fmla="*/ 16 h 24"/>
                <a:gd name="T66" fmla="*/ 48 w 162"/>
                <a:gd name="T67" fmla="*/ 17 h 24"/>
                <a:gd name="T68" fmla="*/ 51 w 162"/>
                <a:gd name="T69" fmla="*/ 17 h 24"/>
                <a:gd name="T70" fmla="*/ 57 w 162"/>
                <a:gd name="T71" fmla="*/ 17 h 24"/>
                <a:gd name="T72" fmla="*/ 66 w 162"/>
                <a:gd name="T73" fmla="*/ 18 h 24"/>
                <a:gd name="T74" fmla="*/ 73 w 162"/>
                <a:gd name="T75" fmla="*/ 18 h 24"/>
                <a:gd name="T76" fmla="*/ 75 w 162"/>
                <a:gd name="T77" fmla="*/ 18 h 24"/>
                <a:gd name="T78" fmla="*/ 83 w 162"/>
                <a:gd name="T79" fmla="*/ 19 h 24"/>
                <a:gd name="T80" fmla="*/ 92 w 162"/>
                <a:gd name="T81" fmla="*/ 19 h 24"/>
                <a:gd name="T82" fmla="*/ 95 w 162"/>
                <a:gd name="T83" fmla="*/ 19 h 24"/>
                <a:gd name="T84" fmla="*/ 101 w 162"/>
                <a:gd name="T85" fmla="*/ 20 h 24"/>
                <a:gd name="T86" fmla="*/ 110 w 162"/>
                <a:gd name="T87" fmla="*/ 20 h 24"/>
                <a:gd name="T88" fmla="*/ 117 w 162"/>
                <a:gd name="T89" fmla="*/ 21 h 24"/>
                <a:gd name="T90" fmla="*/ 119 w 162"/>
                <a:gd name="T91" fmla="*/ 21 h 24"/>
                <a:gd name="T92" fmla="*/ 128 w 162"/>
                <a:gd name="T93" fmla="*/ 22 h 24"/>
                <a:gd name="T94" fmla="*/ 137 w 162"/>
                <a:gd name="T95" fmla="*/ 22 h 24"/>
                <a:gd name="T96" fmla="*/ 140 w 162"/>
                <a:gd name="T97" fmla="*/ 23 h 24"/>
                <a:gd name="T98" fmla="*/ 146 w 162"/>
                <a:gd name="T99" fmla="*/ 23 h 24"/>
                <a:gd name="T100" fmla="*/ 155 w 162"/>
                <a:gd name="T101" fmla="*/ 24 h 24"/>
                <a:gd name="T102" fmla="*/ 162 w 162"/>
                <a:gd name="T103" fmla="*/ 24 h 24"/>
                <a:gd name="T104" fmla="*/ 162 w 162"/>
                <a:gd name="T105" fmla="*/ 10 h 24"/>
                <a:gd name="T106" fmla="*/ 158 w 162"/>
                <a:gd name="T107" fmla="*/ 10 h 24"/>
                <a:gd name="T108" fmla="*/ 149 w 162"/>
                <a:gd name="T10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24">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6"/>
            <p:cNvSpPr>
              <a:spLocks/>
            </p:cNvSpPr>
            <p:nvPr/>
          </p:nvSpPr>
          <p:spPr bwMode="auto">
            <a:xfrm>
              <a:off x="2217738" y="1785938"/>
              <a:ext cx="438150" cy="136525"/>
            </a:xfrm>
            <a:custGeom>
              <a:avLst/>
              <a:gdLst>
                <a:gd name="T0" fmla="*/ 160 w 173"/>
                <a:gd name="T1" fmla="*/ 35 h 54"/>
                <a:gd name="T2" fmla="*/ 160 w 173"/>
                <a:gd name="T3" fmla="*/ 35 h 54"/>
                <a:gd name="T4" fmla="*/ 152 w 173"/>
                <a:gd name="T5" fmla="*/ 33 h 54"/>
                <a:gd name="T6" fmla="*/ 143 w 173"/>
                <a:gd name="T7" fmla="*/ 31 h 54"/>
                <a:gd name="T8" fmla="*/ 138 w 173"/>
                <a:gd name="T9" fmla="*/ 29 h 54"/>
                <a:gd name="T10" fmla="*/ 135 w 173"/>
                <a:gd name="T11" fmla="*/ 28 h 54"/>
                <a:gd name="T12" fmla="*/ 135 w 173"/>
                <a:gd name="T13" fmla="*/ 28 h 54"/>
                <a:gd name="T14" fmla="*/ 126 w 173"/>
                <a:gd name="T15" fmla="*/ 26 h 54"/>
                <a:gd name="T16" fmla="*/ 118 w 173"/>
                <a:gd name="T17" fmla="*/ 24 h 54"/>
                <a:gd name="T18" fmla="*/ 117 w 173"/>
                <a:gd name="T19" fmla="*/ 24 h 54"/>
                <a:gd name="T20" fmla="*/ 109 w 173"/>
                <a:gd name="T21" fmla="*/ 22 h 54"/>
                <a:gd name="T22" fmla="*/ 101 w 173"/>
                <a:gd name="T23" fmla="*/ 20 h 54"/>
                <a:gd name="T24" fmla="*/ 96 w 173"/>
                <a:gd name="T25" fmla="*/ 18 h 54"/>
                <a:gd name="T26" fmla="*/ 92 w 173"/>
                <a:gd name="T27" fmla="*/ 18 h 54"/>
                <a:gd name="T28" fmla="*/ 84 w 173"/>
                <a:gd name="T29" fmla="*/ 16 h 54"/>
                <a:gd name="T30" fmla="*/ 75 w 173"/>
                <a:gd name="T31" fmla="*/ 14 h 54"/>
                <a:gd name="T32" fmla="*/ 74 w 173"/>
                <a:gd name="T33" fmla="*/ 14 h 54"/>
                <a:gd name="T34" fmla="*/ 66 w 173"/>
                <a:gd name="T35" fmla="*/ 12 h 54"/>
                <a:gd name="T36" fmla="*/ 58 w 173"/>
                <a:gd name="T37" fmla="*/ 10 h 54"/>
                <a:gd name="T38" fmla="*/ 53 w 173"/>
                <a:gd name="T39" fmla="*/ 9 h 54"/>
                <a:gd name="T40" fmla="*/ 49 w 173"/>
                <a:gd name="T41" fmla="*/ 8 h 54"/>
                <a:gd name="T42" fmla="*/ 41 w 173"/>
                <a:gd name="T43" fmla="*/ 7 h 54"/>
                <a:gd name="T44" fmla="*/ 32 w 173"/>
                <a:gd name="T45" fmla="*/ 5 h 54"/>
                <a:gd name="T46" fmla="*/ 31 w 173"/>
                <a:gd name="T47" fmla="*/ 5 h 54"/>
                <a:gd name="T48" fmla="*/ 23 w 173"/>
                <a:gd name="T49" fmla="*/ 3 h 54"/>
                <a:gd name="T50" fmla="*/ 15 w 173"/>
                <a:gd name="T51" fmla="*/ 2 h 54"/>
                <a:gd name="T52" fmla="*/ 9 w 173"/>
                <a:gd name="T53" fmla="*/ 1 h 54"/>
                <a:gd name="T54" fmla="*/ 6 w 173"/>
                <a:gd name="T55" fmla="*/ 0 h 54"/>
                <a:gd name="T56" fmla="*/ 2 w 173"/>
                <a:gd name="T57" fmla="*/ 0 h 54"/>
                <a:gd name="T58" fmla="*/ 0 w 173"/>
                <a:gd name="T59" fmla="*/ 14 h 54"/>
                <a:gd name="T60" fmla="*/ 3 w 173"/>
                <a:gd name="T61" fmla="*/ 15 h 54"/>
                <a:gd name="T62" fmla="*/ 6 w 173"/>
                <a:gd name="T63" fmla="*/ 15 h 54"/>
                <a:gd name="T64" fmla="*/ 11 w 173"/>
                <a:gd name="T65" fmla="*/ 16 h 54"/>
                <a:gd name="T66" fmla="*/ 20 w 173"/>
                <a:gd name="T67" fmla="*/ 18 h 54"/>
                <a:gd name="T68" fmla="*/ 27 w 173"/>
                <a:gd name="T69" fmla="*/ 19 h 54"/>
                <a:gd name="T70" fmla="*/ 28 w 173"/>
                <a:gd name="T71" fmla="*/ 19 h 54"/>
                <a:gd name="T72" fmla="*/ 37 w 173"/>
                <a:gd name="T73" fmla="*/ 21 h 54"/>
                <a:gd name="T74" fmla="*/ 46 w 173"/>
                <a:gd name="T75" fmla="*/ 23 h 54"/>
                <a:gd name="T76" fmla="*/ 49 w 173"/>
                <a:gd name="T77" fmla="*/ 24 h 54"/>
                <a:gd name="T78" fmla="*/ 54 w 173"/>
                <a:gd name="T79" fmla="*/ 25 h 54"/>
                <a:gd name="T80" fmla="*/ 63 w 173"/>
                <a:gd name="T81" fmla="*/ 26 h 54"/>
                <a:gd name="T82" fmla="*/ 71 w 173"/>
                <a:gd name="T83" fmla="*/ 28 h 54"/>
                <a:gd name="T84" fmla="*/ 72 w 173"/>
                <a:gd name="T85" fmla="*/ 28 h 54"/>
                <a:gd name="T86" fmla="*/ 80 w 173"/>
                <a:gd name="T87" fmla="*/ 30 h 54"/>
                <a:gd name="T88" fmla="*/ 89 w 173"/>
                <a:gd name="T89" fmla="*/ 32 h 54"/>
                <a:gd name="T90" fmla="*/ 92 w 173"/>
                <a:gd name="T91" fmla="*/ 33 h 54"/>
                <a:gd name="T92" fmla="*/ 97 w 173"/>
                <a:gd name="T93" fmla="*/ 34 h 54"/>
                <a:gd name="T94" fmla="*/ 106 w 173"/>
                <a:gd name="T95" fmla="*/ 36 h 54"/>
                <a:gd name="T96" fmla="*/ 114 w 173"/>
                <a:gd name="T97" fmla="*/ 38 h 54"/>
                <a:gd name="T98" fmla="*/ 114 w 173"/>
                <a:gd name="T99" fmla="*/ 39 h 54"/>
                <a:gd name="T100" fmla="*/ 123 w 173"/>
                <a:gd name="T101" fmla="*/ 41 h 54"/>
                <a:gd name="T102" fmla="*/ 131 w 173"/>
                <a:gd name="T103" fmla="*/ 43 h 54"/>
                <a:gd name="T104" fmla="*/ 131 w 173"/>
                <a:gd name="T105" fmla="*/ 43 h 54"/>
                <a:gd name="T106" fmla="*/ 135 w 173"/>
                <a:gd name="T107" fmla="*/ 44 h 54"/>
                <a:gd name="T108" fmla="*/ 140 w 173"/>
                <a:gd name="T109" fmla="*/ 45 h 54"/>
                <a:gd name="T110" fmla="*/ 148 w 173"/>
                <a:gd name="T111" fmla="*/ 48 h 54"/>
                <a:gd name="T112" fmla="*/ 156 w 173"/>
                <a:gd name="T113" fmla="*/ 50 h 54"/>
                <a:gd name="T114" fmla="*/ 157 w 173"/>
                <a:gd name="T115" fmla="*/ 50 h 54"/>
                <a:gd name="T116" fmla="*/ 165 w 173"/>
                <a:gd name="T117" fmla="*/ 53 h 54"/>
                <a:gd name="T118" fmla="*/ 170 w 173"/>
                <a:gd name="T119" fmla="*/ 54 h 54"/>
                <a:gd name="T120" fmla="*/ 173 w 173"/>
                <a:gd name="T121" fmla="*/ 39 h 54"/>
                <a:gd name="T122" fmla="*/ 169 w 173"/>
                <a:gd name="T123" fmla="*/ 38 h 54"/>
                <a:gd name="T124" fmla="*/ 160 w 173"/>
                <a:gd name="T125"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 h="54">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17"/>
            <p:cNvSpPr>
              <a:spLocks/>
            </p:cNvSpPr>
            <p:nvPr/>
          </p:nvSpPr>
          <p:spPr bwMode="auto">
            <a:xfrm>
              <a:off x="2473325" y="2813050"/>
              <a:ext cx="403225" cy="200025"/>
            </a:xfrm>
            <a:custGeom>
              <a:avLst/>
              <a:gdLst>
                <a:gd name="T0" fmla="*/ 2 w 159"/>
                <a:gd name="T1" fmla="*/ 66 h 79"/>
                <a:gd name="T2" fmla="*/ 8 w 159"/>
                <a:gd name="T3" fmla="*/ 78 h 79"/>
                <a:gd name="T4" fmla="*/ 8 w 159"/>
                <a:gd name="T5" fmla="*/ 79 h 79"/>
                <a:gd name="T6" fmla="*/ 12 w 159"/>
                <a:gd name="T7" fmla="*/ 77 h 79"/>
                <a:gd name="T8" fmla="*/ 17 w 159"/>
                <a:gd name="T9" fmla="*/ 75 h 79"/>
                <a:gd name="T10" fmla="*/ 22 w 159"/>
                <a:gd name="T11" fmla="*/ 74 h 79"/>
                <a:gd name="T12" fmla="*/ 27 w 159"/>
                <a:gd name="T13" fmla="*/ 71 h 79"/>
                <a:gd name="T14" fmla="*/ 37 w 159"/>
                <a:gd name="T15" fmla="*/ 67 h 79"/>
                <a:gd name="T16" fmla="*/ 47 w 159"/>
                <a:gd name="T17" fmla="*/ 64 h 79"/>
                <a:gd name="T18" fmla="*/ 47 w 159"/>
                <a:gd name="T19" fmla="*/ 63 h 79"/>
                <a:gd name="T20" fmla="*/ 57 w 159"/>
                <a:gd name="T21" fmla="*/ 59 h 79"/>
                <a:gd name="T22" fmla="*/ 67 w 159"/>
                <a:gd name="T23" fmla="*/ 55 h 79"/>
                <a:gd name="T24" fmla="*/ 72 w 159"/>
                <a:gd name="T25" fmla="*/ 53 h 79"/>
                <a:gd name="T26" fmla="*/ 78 w 159"/>
                <a:gd name="T27" fmla="*/ 50 h 79"/>
                <a:gd name="T28" fmla="*/ 88 w 159"/>
                <a:gd name="T29" fmla="*/ 46 h 79"/>
                <a:gd name="T30" fmla="*/ 97 w 159"/>
                <a:gd name="T31" fmla="*/ 41 h 79"/>
                <a:gd name="T32" fmla="*/ 98 w 159"/>
                <a:gd name="T33" fmla="*/ 41 h 79"/>
                <a:gd name="T34" fmla="*/ 108 w 159"/>
                <a:gd name="T35" fmla="*/ 36 h 79"/>
                <a:gd name="T36" fmla="*/ 118 w 159"/>
                <a:gd name="T37" fmla="*/ 31 h 79"/>
                <a:gd name="T38" fmla="*/ 123 w 159"/>
                <a:gd name="T39" fmla="*/ 29 h 79"/>
                <a:gd name="T40" fmla="*/ 129 w 159"/>
                <a:gd name="T41" fmla="*/ 26 h 79"/>
                <a:gd name="T42" fmla="*/ 139 w 159"/>
                <a:gd name="T43" fmla="*/ 20 h 79"/>
                <a:gd name="T44" fmla="*/ 147 w 159"/>
                <a:gd name="T45" fmla="*/ 16 h 79"/>
                <a:gd name="T46" fmla="*/ 149 w 159"/>
                <a:gd name="T47" fmla="*/ 15 h 79"/>
                <a:gd name="T48" fmla="*/ 149 w 159"/>
                <a:gd name="T49" fmla="*/ 14 h 79"/>
                <a:gd name="T50" fmla="*/ 159 w 159"/>
                <a:gd name="T51" fmla="*/ 9 h 79"/>
                <a:gd name="T52" fmla="*/ 152 w 159"/>
                <a:gd name="T53" fmla="*/ 5 h 79"/>
                <a:gd name="T54" fmla="*/ 151 w 159"/>
                <a:gd name="T55" fmla="*/ 5 h 79"/>
                <a:gd name="T56" fmla="*/ 144 w 159"/>
                <a:gd name="T57" fmla="*/ 1 h 79"/>
                <a:gd name="T58" fmla="*/ 142 w 159"/>
                <a:gd name="T59" fmla="*/ 0 h 79"/>
                <a:gd name="T60" fmla="*/ 139 w 159"/>
                <a:gd name="T61" fmla="*/ 1 h 79"/>
                <a:gd name="T62" fmla="*/ 134 w 159"/>
                <a:gd name="T63" fmla="*/ 4 h 79"/>
                <a:gd name="T64" fmla="*/ 128 w 159"/>
                <a:gd name="T65" fmla="*/ 7 h 79"/>
                <a:gd name="T66" fmla="*/ 123 w 159"/>
                <a:gd name="T67" fmla="*/ 10 h 79"/>
                <a:gd name="T68" fmla="*/ 113 w 159"/>
                <a:gd name="T69" fmla="*/ 15 h 79"/>
                <a:gd name="T70" fmla="*/ 103 w 159"/>
                <a:gd name="T71" fmla="*/ 20 h 79"/>
                <a:gd name="T72" fmla="*/ 102 w 159"/>
                <a:gd name="T73" fmla="*/ 20 h 79"/>
                <a:gd name="T74" fmla="*/ 93 w 159"/>
                <a:gd name="T75" fmla="*/ 25 h 79"/>
                <a:gd name="T76" fmla="*/ 82 w 159"/>
                <a:gd name="T77" fmla="*/ 30 h 79"/>
                <a:gd name="T78" fmla="*/ 77 w 159"/>
                <a:gd name="T79" fmla="*/ 32 h 79"/>
                <a:gd name="T80" fmla="*/ 72 w 159"/>
                <a:gd name="T81" fmla="*/ 34 h 79"/>
                <a:gd name="T82" fmla="*/ 62 w 159"/>
                <a:gd name="T83" fmla="*/ 39 h 79"/>
                <a:gd name="T84" fmla="*/ 52 w 159"/>
                <a:gd name="T85" fmla="*/ 43 h 79"/>
                <a:gd name="T86" fmla="*/ 51 w 159"/>
                <a:gd name="T87" fmla="*/ 43 h 79"/>
                <a:gd name="T88" fmla="*/ 42 w 159"/>
                <a:gd name="T89" fmla="*/ 47 h 79"/>
                <a:gd name="T90" fmla="*/ 32 w 159"/>
                <a:gd name="T91" fmla="*/ 51 h 79"/>
                <a:gd name="T92" fmla="*/ 26 w 159"/>
                <a:gd name="T93" fmla="*/ 54 h 79"/>
                <a:gd name="T94" fmla="*/ 22 w 159"/>
                <a:gd name="T95" fmla="*/ 55 h 79"/>
                <a:gd name="T96" fmla="*/ 12 w 159"/>
                <a:gd name="T97" fmla="*/ 59 h 79"/>
                <a:gd name="T98" fmla="*/ 6 w 159"/>
                <a:gd name="T99" fmla="*/ 62 h 79"/>
                <a:gd name="T100" fmla="*/ 2 w 159"/>
                <a:gd name="T101" fmla="*/ 63 h 79"/>
                <a:gd name="T102" fmla="*/ 2 w 159"/>
                <a:gd name="T103" fmla="*/ 63 h 79"/>
                <a:gd name="T104" fmla="*/ 0 w 159"/>
                <a:gd name="T105" fmla="*/ 64 h 79"/>
                <a:gd name="T106" fmla="*/ 1 w 159"/>
                <a:gd name="T107" fmla="*/ 65 h 79"/>
                <a:gd name="T108" fmla="*/ 2 w 159"/>
                <a:gd name="T109" fmla="*/ 6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79">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18"/>
            <p:cNvSpPr>
              <a:spLocks/>
            </p:cNvSpPr>
            <p:nvPr/>
          </p:nvSpPr>
          <p:spPr bwMode="auto">
            <a:xfrm>
              <a:off x="2989263" y="2419350"/>
              <a:ext cx="255588" cy="315913"/>
            </a:xfrm>
            <a:custGeom>
              <a:avLst/>
              <a:gdLst>
                <a:gd name="T0" fmla="*/ 65 w 101"/>
                <a:gd name="T1" fmla="*/ 51 h 124"/>
                <a:gd name="T2" fmla="*/ 64 w 101"/>
                <a:gd name="T3" fmla="*/ 52 h 124"/>
                <a:gd name="T4" fmla="*/ 53 w 101"/>
                <a:gd name="T5" fmla="*/ 69 h 124"/>
                <a:gd name="T6" fmla="*/ 51 w 101"/>
                <a:gd name="T7" fmla="*/ 71 h 124"/>
                <a:gd name="T8" fmla="*/ 39 w 101"/>
                <a:gd name="T9" fmla="*/ 84 h 124"/>
                <a:gd name="T10" fmla="*/ 32 w 101"/>
                <a:gd name="T11" fmla="*/ 90 h 124"/>
                <a:gd name="T12" fmla="*/ 27 w 101"/>
                <a:gd name="T13" fmla="*/ 95 h 124"/>
                <a:gd name="T14" fmla="*/ 16 w 101"/>
                <a:gd name="T15" fmla="*/ 105 h 124"/>
                <a:gd name="T16" fmla="*/ 5 w 101"/>
                <a:gd name="T17" fmla="*/ 113 h 124"/>
                <a:gd name="T18" fmla="*/ 4 w 101"/>
                <a:gd name="T19" fmla="*/ 113 h 124"/>
                <a:gd name="T20" fmla="*/ 0 w 101"/>
                <a:gd name="T21" fmla="*/ 117 h 124"/>
                <a:gd name="T22" fmla="*/ 3 w 101"/>
                <a:gd name="T23" fmla="*/ 118 h 124"/>
                <a:gd name="T24" fmla="*/ 4 w 101"/>
                <a:gd name="T25" fmla="*/ 118 h 124"/>
                <a:gd name="T26" fmla="*/ 12 w 101"/>
                <a:gd name="T27" fmla="*/ 121 h 124"/>
                <a:gd name="T28" fmla="*/ 17 w 101"/>
                <a:gd name="T29" fmla="*/ 123 h 124"/>
                <a:gd name="T30" fmla="*/ 18 w 101"/>
                <a:gd name="T31" fmla="*/ 124 h 124"/>
                <a:gd name="T32" fmla="*/ 21 w 101"/>
                <a:gd name="T33" fmla="*/ 122 h 124"/>
                <a:gd name="T34" fmla="*/ 26 w 101"/>
                <a:gd name="T35" fmla="*/ 118 h 124"/>
                <a:gd name="T36" fmla="*/ 32 w 101"/>
                <a:gd name="T37" fmla="*/ 113 h 124"/>
                <a:gd name="T38" fmla="*/ 43 w 101"/>
                <a:gd name="T39" fmla="*/ 103 h 124"/>
                <a:gd name="T40" fmla="*/ 55 w 101"/>
                <a:gd name="T41" fmla="*/ 91 h 124"/>
                <a:gd name="T42" fmla="*/ 55 w 101"/>
                <a:gd name="T43" fmla="*/ 91 h 124"/>
                <a:gd name="T44" fmla="*/ 66 w 101"/>
                <a:gd name="T45" fmla="*/ 79 h 124"/>
                <a:gd name="T46" fmla="*/ 68 w 101"/>
                <a:gd name="T47" fmla="*/ 76 h 124"/>
                <a:gd name="T48" fmla="*/ 82 w 101"/>
                <a:gd name="T49" fmla="*/ 53 h 124"/>
                <a:gd name="T50" fmla="*/ 86 w 101"/>
                <a:gd name="T51" fmla="*/ 45 h 124"/>
                <a:gd name="T52" fmla="*/ 91 w 101"/>
                <a:gd name="T53" fmla="*/ 35 h 124"/>
                <a:gd name="T54" fmla="*/ 99 w 101"/>
                <a:gd name="T55" fmla="*/ 8 h 124"/>
                <a:gd name="T56" fmla="*/ 101 w 101"/>
                <a:gd name="T57" fmla="*/ 0 h 124"/>
                <a:gd name="T58" fmla="*/ 99 w 101"/>
                <a:gd name="T59" fmla="*/ 0 h 124"/>
                <a:gd name="T60" fmla="*/ 99 w 101"/>
                <a:gd name="T61" fmla="*/ 0 h 124"/>
                <a:gd name="T62" fmla="*/ 95 w 101"/>
                <a:gd name="T63" fmla="*/ 0 h 124"/>
                <a:gd name="T64" fmla="*/ 86 w 101"/>
                <a:gd name="T65" fmla="*/ 0 h 124"/>
                <a:gd name="T66" fmla="*/ 84 w 101"/>
                <a:gd name="T67" fmla="*/ 0 h 124"/>
                <a:gd name="T68" fmla="*/ 84 w 101"/>
                <a:gd name="T69" fmla="*/ 4 h 124"/>
                <a:gd name="T70" fmla="*/ 72 w 101"/>
                <a:gd name="T71" fmla="*/ 38 h 124"/>
                <a:gd name="T72" fmla="*/ 65 w 101"/>
                <a:gd name="T73" fmla="*/ 5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24">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19"/>
            <p:cNvSpPr>
              <a:spLocks/>
            </p:cNvSpPr>
            <p:nvPr/>
          </p:nvSpPr>
          <p:spPr bwMode="auto">
            <a:xfrm>
              <a:off x="2819400" y="1943100"/>
              <a:ext cx="374650" cy="260350"/>
            </a:xfrm>
            <a:custGeom>
              <a:avLst/>
              <a:gdLst>
                <a:gd name="T0" fmla="*/ 3 w 148"/>
                <a:gd name="T1" fmla="*/ 18 h 103"/>
                <a:gd name="T2" fmla="*/ 11 w 148"/>
                <a:gd name="T3" fmla="*/ 21 h 103"/>
                <a:gd name="T4" fmla="*/ 20 w 148"/>
                <a:gd name="T5" fmla="*/ 25 h 103"/>
                <a:gd name="T6" fmla="*/ 23 w 148"/>
                <a:gd name="T7" fmla="*/ 26 h 103"/>
                <a:gd name="T8" fmla="*/ 28 w 148"/>
                <a:gd name="T9" fmla="*/ 28 h 103"/>
                <a:gd name="T10" fmla="*/ 34 w 148"/>
                <a:gd name="T11" fmla="*/ 31 h 103"/>
                <a:gd name="T12" fmla="*/ 36 w 148"/>
                <a:gd name="T13" fmla="*/ 32 h 103"/>
                <a:gd name="T14" fmla="*/ 43 w 148"/>
                <a:gd name="T15" fmla="*/ 36 h 103"/>
                <a:gd name="T16" fmla="*/ 44 w 148"/>
                <a:gd name="T17" fmla="*/ 36 h 103"/>
                <a:gd name="T18" fmla="*/ 52 w 148"/>
                <a:gd name="T19" fmla="*/ 41 h 103"/>
                <a:gd name="T20" fmla="*/ 60 w 148"/>
                <a:gd name="T21" fmla="*/ 45 h 103"/>
                <a:gd name="T22" fmla="*/ 63 w 148"/>
                <a:gd name="T23" fmla="*/ 47 h 103"/>
                <a:gd name="T24" fmla="*/ 68 w 148"/>
                <a:gd name="T25" fmla="*/ 50 h 103"/>
                <a:gd name="T26" fmla="*/ 76 w 148"/>
                <a:gd name="T27" fmla="*/ 55 h 103"/>
                <a:gd name="T28" fmla="*/ 83 w 148"/>
                <a:gd name="T29" fmla="*/ 60 h 103"/>
                <a:gd name="T30" fmla="*/ 83 w 148"/>
                <a:gd name="T31" fmla="*/ 60 h 103"/>
                <a:gd name="T32" fmla="*/ 91 w 148"/>
                <a:gd name="T33" fmla="*/ 66 h 103"/>
                <a:gd name="T34" fmla="*/ 96 w 148"/>
                <a:gd name="T35" fmla="*/ 70 h 103"/>
                <a:gd name="T36" fmla="*/ 99 w 148"/>
                <a:gd name="T37" fmla="*/ 72 h 103"/>
                <a:gd name="T38" fmla="*/ 102 w 148"/>
                <a:gd name="T39" fmla="*/ 75 h 103"/>
                <a:gd name="T40" fmla="*/ 106 w 148"/>
                <a:gd name="T41" fmla="*/ 78 h 103"/>
                <a:gd name="T42" fmla="*/ 114 w 148"/>
                <a:gd name="T43" fmla="*/ 85 h 103"/>
                <a:gd name="T44" fmla="*/ 121 w 148"/>
                <a:gd name="T45" fmla="*/ 92 h 103"/>
                <a:gd name="T46" fmla="*/ 121 w 148"/>
                <a:gd name="T47" fmla="*/ 93 h 103"/>
                <a:gd name="T48" fmla="*/ 128 w 148"/>
                <a:gd name="T49" fmla="*/ 101 h 103"/>
                <a:gd name="T50" fmla="*/ 129 w 148"/>
                <a:gd name="T51" fmla="*/ 103 h 103"/>
                <a:gd name="T52" fmla="*/ 137 w 148"/>
                <a:gd name="T53" fmla="*/ 102 h 103"/>
                <a:gd name="T54" fmla="*/ 141 w 148"/>
                <a:gd name="T55" fmla="*/ 102 h 103"/>
                <a:gd name="T56" fmla="*/ 146 w 148"/>
                <a:gd name="T57" fmla="*/ 101 h 103"/>
                <a:gd name="T58" fmla="*/ 148 w 148"/>
                <a:gd name="T59" fmla="*/ 101 h 103"/>
                <a:gd name="T60" fmla="*/ 147 w 148"/>
                <a:gd name="T61" fmla="*/ 99 h 103"/>
                <a:gd name="T62" fmla="*/ 143 w 148"/>
                <a:gd name="T63" fmla="*/ 94 h 103"/>
                <a:gd name="T64" fmla="*/ 140 w 148"/>
                <a:gd name="T65" fmla="*/ 90 h 103"/>
                <a:gd name="T66" fmla="*/ 133 w 148"/>
                <a:gd name="T67" fmla="*/ 81 h 103"/>
                <a:gd name="T68" fmla="*/ 125 w 148"/>
                <a:gd name="T69" fmla="*/ 74 h 103"/>
                <a:gd name="T70" fmla="*/ 125 w 148"/>
                <a:gd name="T71" fmla="*/ 74 h 103"/>
                <a:gd name="T72" fmla="*/ 118 w 148"/>
                <a:gd name="T73" fmla="*/ 67 h 103"/>
                <a:gd name="T74" fmla="*/ 111 w 148"/>
                <a:gd name="T75" fmla="*/ 61 h 103"/>
                <a:gd name="T76" fmla="*/ 106 w 148"/>
                <a:gd name="T77" fmla="*/ 57 h 103"/>
                <a:gd name="T78" fmla="*/ 106 w 148"/>
                <a:gd name="T79" fmla="*/ 57 h 103"/>
                <a:gd name="T80" fmla="*/ 103 w 148"/>
                <a:gd name="T81" fmla="*/ 55 h 103"/>
                <a:gd name="T82" fmla="*/ 95 w 148"/>
                <a:gd name="T83" fmla="*/ 49 h 103"/>
                <a:gd name="T84" fmla="*/ 87 w 148"/>
                <a:gd name="T85" fmla="*/ 44 h 103"/>
                <a:gd name="T86" fmla="*/ 87 w 148"/>
                <a:gd name="T87" fmla="*/ 43 h 103"/>
                <a:gd name="T88" fmla="*/ 80 w 148"/>
                <a:gd name="T89" fmla="*/ 38 h 103"/>
                <a:gd name="T90" fmla="*/ 72 w 148"/>
                <a:gd name="T91" fmla="*/ 34 h 103"/>
                <a:gd name="T92" fmla="*/ 67 w 148"/>
                <a:gd name="T93" fmla="*/ 31 h 103"/>
                <a:gd name="T94" fmla="*/ 64 w 148"/>
                <a:gd name="T95" fmla="*/ 29 h 103"/>
                <a:gd name="T96" fmla="*/ 56 w 148"/>
                <a:gd name="T97" fmla="*/ 25 h 103"/>
                <a:gd name="T98" fmla="*/ 48 w 148"/>
                <a:gd name="T99" fmla="*/ 21 h 103"/>
                <a:gd name="T100" fmla="*/ 47 w 148"/>
                <a:gd name="T101" fmla="*/ 20 h 103"/>
                <a:gd name="T102" fmla="*/ 40 w 148"/>
                <a:gd name="T103" fmla="*/ 17 h 103"/>
                <a:gd name="T104" fmla="*/ 40 w 148"/>
                <a:gd name="T105" fmla="*/ 17 h 103"/>
                <a:gd name="T106" fmla="*/ 31 w 148"/>
                <a:gd name="T107" fmla="*/ 13 h 103"/>
                <a:gd name="T108" fmla="*/ 27 w 148"/>
                <a:gd name="T109" fmla="*/ 11 h 103"/>
                <a:gd name="T110" fmla="*/ 23 w 148"/>
                <a:gd name="T111" fmla="*/ 9 h 103"/>
                <a:gd name="T112" fmla="*/ 15 w 148"/>
                <a:gd name="T113" fmla="*/ 6 h 103"/>
                <a:gd name="T114" fmla="*/ 7 w 148"/>
                <a:gd name="T115" fmla="*/ 2 h 103"/>
                <a:gd name="T116" fmla="*/ 6 w 148"/>
                <a:gd name="T117" fmla="*/ 2 h 103"/>
                <a:gd name="T118" fmla="*/ 2 w 148"/>
                <a:gd name="T119" fmla="*/ 0 h 103"/>
                <a:gd name="T120" fmla="*/ 0 w 148"/>
                <a:gd name="T121" fmla="*/ 16 h 103"/>
                <a:gd name="T122" fmla="*/ 3 w 148"/>
                <a:gd name="T123" fmla="*/ 17 h 103"/>
                <a:gd name="T124" fmla="*/ 3 w 148"/>
                <a:gd name="T125"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 h="103">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Freeform 20"/>
            <p:cNvSpPr>
              <a:spLocks/>
            </p:cNvSpPr>
            <p:nvPr/>
          </p:nvSpPr>
          <p:spPr bwMode="auto">
            <a:xfrm>
              <a:off x="6872288" y="5983288"/>
              <a:ext cx="258763" cy="508000"/>
            </a:xfrm>
            <a:custGeom>
              <a:avLst/>
              <a:gdLst>
                <a:gd name="T0" fmla="*/ 93 w 102"/>
                <a:gd name="T1" fmla="*/ 161 h 200"/>
                <a:gd name="T2" fmla="*/ 89 w 102"/>
                <a:gd name="T3" fmla="*/ 146 h 200"/>
                <a:gd name="T4" fmla="*/ 87 w 102"/>
                <a:gd name="T5" fmla="*/ 138 h 200"/>
                <a:gd name="T6" fmla="*/ 84 w 102"/>
                <a:gd name="T7" fmla="*/ 131 h 200"/>
                <a:gd name="T8" fmla="*/ 84 w 102"/>
                <a:gd name="T9" fmla="*/ 129 h 200"/>
                <a:gd name="T10" fmla="*/ 71 w 102"/>
                <a:gd name="T11" fmla="*/ 93 h 200"/>
                <a:gd name="T12" fmla="*/ 71 w 102"/>
                <a:gd name="T13" fmla="*/ 93 h 200"/>
                <a:gd name="T14" fmla="*/ 56 w 102"/>
                <a:gd name="T15" fmla="*/ 59 h 200"/>
                <a:gd name="T16" fmla="*/ 41 w 102"/>
                <a:gd name="T17" fmla="*/ 28 h 200"/>
                <a:gd name="T18" fmla="*/ 41 w 102"/>
                <a:gd name="T19" fmla="*/ 27 h 200"/>
                <a:gd name="T20" fmla="*/ 30 w 102"/>
                <a:gd name="T21" fmla="*/ 7 h 200"/>
                <a:gd name="T22" fmla="*/ 26 w 102"/>
                <a:gd name="T23" fmla="*/ 0 h 200"/>
                <a:gd name="T24" fmla="*/ 25 w 102"/>
                <a:gd name="T25" fmla="*/ 0 h 200"/>
                <a:gd name="T26" fmla="*/ 0 w 102"/>
                <a:gd name="T27" fmla="*/ 15 h 200"/>
                <a:gd name="T28" fmla="*/ 4 w 102"/>
                <a:gd name="T29" fmla="*/ 22 h 200"/>
                <a:gd name="T30" fmla="*/ 15 w 102"/>
                <a:gd name="T31" fmla="*/ 42 h 200"/>
                <a:gd name="T32" fmla="*/ 15 w 102"/>
                <a:gd name="T33" fmla="*/ 42 h 200"/>
                <a:gd name="T34" fmla="*/ 30 w 102"/>
                <a:gd name="T35" fmla="*/ 74 h 200"/>
                <a:gd name="T36" fmla="*/ 43 w 102"/>
                <a:gd name="T37" fmla="*/ 104 h 200"/>
                <a:gd name="T38" fmla="*/ 44 w 102"/>
                <a:gd name="T39" fmla="*/ 109 h 200"/>
                <a:gd name="T40" fmla="*/ 55 w 102"/>
                <a:gd name="T41" fmla="*/ 139 h 200"/>
                <a:gd name="T42" fmla="*/ 57 w 102"/>
                <a:gd name="T43" fmla="*/ 147 h 200"/>
                <a:gd name="T44" fmla="*/ 58 w 102"/>
                <a:gd name="T45" fmla="*/ 148 h 200"/>
                <a:gd name="T46" fmla="*/ 60 w 102"/>
                <a:gd name="T47" fmla="*/ 155 h 200"/>
                <a:gd name="T48" fmla="*/ 64 w 102"/>
                <a:gd name="T49" fmla="*/ 170 h 200"/>
                <a:gd name="T50" fmla="*/ 70 w 102"/>
                <a:gd name="T51" fmla="*/ 191 h 200"/>
                <a:gd name="T52" fmla="*/ 73 w 102"/>
                <a:gd name="T53" fmla="*/ 200 h 200"/>
                <a:gd name="T54" fmla="*/ 92 w 102"/>
                <a:gd name="T55" fmla="*/ 195 h 200"/>
                <a:gd name="T56" fmla="*/ 102 w 102"/>
                <a:gd name="T57" fmla="*/ 192 h 200"/>
                <a:gd name="T58" fmla="*/ 97 w 102"/>
                <a:gd name="T59" fmla="*/ 173 h 200"/>
                <a:gd name="T60" fmla="*/ 93 w 102"/>
                <a:gd name="T61" fmla="*/ 16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 h="20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Freeform 21"/>
            <p:cNvSpPr>
              <a:spLocks/>
            </p:cNvSpPr>
            <p:nvPr/>
          </p:nvSpPr>
          <p:spPr bwMode="auto">
            <a:xfrm>
              <a:off x="6129338" y="5287963"/>
              <a:ext cx="469900" cy="344488"/>
            </a:xfrm>
            <a:custGeom>
              <a:avLst/>
              <a:gdLst>
                <a:gd name="T0" fmla="*/ 176 w 185"/>
                <a:gd name="T1" fmla="*/ 107 h 136"/>
                <a:gd name="T2" fmla="*/ 160 w 185"/>
                <a:gd name="T3" fmla="*/ 94 h 136"/>
                <a:gd name="T4" fmla="*/ 157 w 185"/>
                <a:gd name="T5" fmla="*/ 91 h 136"/>
                <a:gd name="T6" fmla="*/ 138 w 185"/>
                <a:gd name="T7" fmla="*/ 77 h 136"/>
                <a:gd name="T8" fmla="*/ 119 w 185"/>
                <a:gd name="T9" fmla="*/ 63 h 136"/>
                <a:gd name="T10" fmla="*/ 102 w 185"/>
                <a:gd name="T11" fmla="*/ 52 h 136"/>
                <a:gd name="T12" fmla="*/ 99 w 185"/>
                <a:gd name="T13" fmla="*/ 50 h 136"/>
                <a:gd name="T14" fmla="*/ 79 w 185"/>
                <a:gd name="T15" fmla="*/ 37 h 136"/>
                <a:gd name="T16" fmla="*/ 60 w 185"/>
                <a:gd name="T17" fmla="*/ 25 h 136"/>
                <a:gd name="T18" fmla="*/ 41 w 185"/>
                <a:gd name="T19" fmla="*/ 15 h 136"/>
                <a:gd name="T20" fmla="*/ 40 w 185"/>
                <a:gd name="T21" fmla="*/ 14 h 136"/>
                <a:gd name="T22" fmla="*/ 21 w 185"/>
                <a:gd name="T23" fmla="*/ 4 h 136"/>
                <a:gd name="T24" fmla="*/ 20 w 185"/>
                <a:gd name="T25" fmla="*/ 3 h 136"/>
                <a:gd name="T26" fmla="*/ 13 w 185"/>
                <a:gd name="T27" fmla="*/ 0 h 136"/>
                <a:gd name="T28" fmla="*/ 0 w 185"/>
                <a:gd name="T29" fmla="*/ 25 h 136"/>
                <a:gd name="T30" fmla="*/ 8 w 185"/>
                <a:gd name="T31" fmla="*/ 29 h 136"/>
                <a:gd name="T32" fmla="*/ 13 w 185"/>
                <a:gd name="T33" fmla="*/ 31 h 136"/>
                <a:gd name="T34" fmla="*/ 28 w 185"/>
                <a:gd name="T35" fmla="*/ 40 h 136"/>
                <a:gd name="T36" fmla="*/ 33 w 185"/>
                <a:gd name="T37" fmla="*/ 43 h 136"/>
                <a:gd name="T38" fmla="*/ 53 w 185"/>
                <a:gd name="T39" fmla="*/ 54 h 136"/>
                <a:gd name="T40" fmla="*/ 72 w 185"/>
                <a:gd name="T41" fmla="*/ 66 h 136"/>
                <a:gd name="T42" fmla="*/ 87 w 185"/>
                <a:gd name="T43" fmla="*/ 76 h 136"/>
                <a:gd name="T44" fmla="*/ 92 w 185"/>
                <a:gd name="T45" fmla="*/ 79 h 136"/>
                <a:gd name="T46" fmla="*/ 112 w 185"/>
                <a:gd name="T47" fmla="*/ 93 h 136"/>
                <a:gd name="T48" fmla="*/ 131 w 185"/>
                <a:gd name="T49" fmla="*/ 107 h 136"/>
                <a:gd name="T50" fmla="*/ 142 w 185"/>
                <a:gd name="T51" fmla="*/ 116 h 136"/>
                <a:gd name="T52" fmla="*/ 150 w 185"/>
                <a:gd name="T53" fmla="*/ 122 h 136"/>
                <a:gd name="T54" fmla="*/ 160 w 185"/>
                <a:gd name="T55" fmla="*/ 131 h 136"/>
                <a:gd name="T56" fmla="*/ 166 w 185"/>
                <a:gd name="T57" fmla="*/ 136 h 136"/>
                <a:gd name="T58" fmla="*/ 170 w 185"/>
                <a:gd name="T59" fmla="*/ 131 h 136"/>
                <a:gd name="T60" fmla="*/ 185 w 185"/>
                <a:gd name="T61" fmla="*/ 114 h 136"/>
                <a:gd name="T62" fmla="*/ 178 w 185"/>
                <a:gd name="T63" fmla="*/ 109 h 136"/>
                <a:gd name="T64" fmla="*/ 176 w 185"/>
                <a:gd name="T65" fmla="*/ 10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36">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Freeform 22"/>
            <p:cNvSpPr>
              <a:spLocks/>
            </p:cNvSpPr>
            <p:nvPr/>
          </p:nvSpPr>
          <p:spPr bwMode="auto">
            <a:xfrm>
              <a:off x="5167313" y="4927600"/>
              <a:ext cx="515938" cy="220663"/>
            </a:xfrm>
            <a:custGeom>
              <a:avLst/>
              <a:gdLst>
                <a:gd name="T0" fmla="*/ 173 w 203"/>
                <a:gd name="T1" fmla="*/ 51 h 87"/>
                <a:gd name="T2" fmla="*/ 172 w 203"/>
                <a:gd name="T3" fmla="*/ 51 h 87"/>
                <a:gd name="T4" fmla="*/ 151 w 203"/>
                <a:gd name="T5" fmla="*/ 44 h 87"/>
                <a:gd name="T6" fmla="*/ 130 w 203"/>
                <a:gd name="T7" fmla="*/ 37 h 87"/>
                <a:gd name="T8" fmla="*/ 109 w 203"/>
                <a:gd name="T9" fmla="*/ 30 h 87"/>
                <a:gd name="T10" fmla="*/ 106 w 203"/>
                <a:gd name="T11" fmla="*/ 29 h 87"/>
                <a:gd name="T12" fmla="*/ 88 w 203"/>
                <a:gd name="T13" fmla="*/ 24 h 87"/>
                <a:gd name="T14" fmla="*/ 70 w 203"/>
                <a:gd name="T15" fmla="*/ 18 h 87"/>
                <a:gd name="T16" fmla="*/ 67 w 203"/>
                <a:gd name="T17" fmla="*/ 17 h 87"/>
                <a:gd name="T18" fmla="*/ 53 w 203"/>
                <a:gd name="T19" fmla="*/ 13 h 87"/>
                <a:gd name="T20" fmla="*/ 45 w 203"/>
                <a:gd name="T21" fmla="*/ 11 h 87"/>
                <a:gd name="T22" fmla="*/ 38 w 203"/>
                <a:gd name="T23" fmla="*/ 9 h 87"/>
                <a:gd name="T24" fmla="*/ 24 w 203"/>
                <a:gd name="T25" fmla="*/ 5 h 87"/>
                <a:gd name="T26" fmla="*/ 8 w 203"/>
                <a:gd name="T27" fmla="*/ 0 h 87"/>
                <a:gd name="T28" fmla="*/ 0 w 203"/>
                <a:gd name="T29" fmla="*/ 25 h 87"/>
                <a:gd name="T30" fmla="*/ 18 w 203"/>
                <a:gd name="T31" fmla="*/ 30 h 87"/>
                <a:gd name="T32" fmla="*/ 31 w 203"/>
                <a:gd name="T33" fmla="*/ 34 h 87"/>
                <a:gd name="T34" fmla="*/ 39 w 203"/>
                <a:gd name="T35" fmla="*/ 37 h 87"/>
                <a:gd name="T36" fmla="*/ 46 w 203"/>
                <a:gd name="T37" fmla="*/ 38 h 87"/>
                <a:gd name="T38" fmla="*/ 60 w 203"/>
                <a:gd name="T39" fmla="*/ 43 h 87"/>
                <a:gd name="T40" fmla="*/ 62 w 203"/>
                <a:gd name="T41" fmla="*/ 43 h 87"/>
                <a:gd name="T42" fmla="*/ 82 w 203"/>
                <a:gd name="T43" fmla="*/ 50 h 87"/>
                <a:gd name="T44" fmla="*/ 98 w 203"/>
                <a:gd name="T45" fmla="*/ 55 h 87"/>
                <a:gd name="T46" fmla="*/ 103 w 203"/>
                <a:gd name="T47" fmla="*/ 56 h 87"/>
                <a:gd name="T48" fmla="*/ 124 w 203"/>
                <a:gd name="T49" fmla="*/ 63 h 87"/>
                <a:gd name="T50" fmla="*/ 145 w 203"/>
                <a:gd name="T51" fmla="*/ 70 h 87"/>
                <a:gd name="T52" fmla="*/ 164 w 203"/>
                <a:gd name="T53" fmla="*/ 76 h 87"/>
                <a:gd name="T54" fmla="*/ 166 w 203"/>
                <a:gd name="T55" fmla="*/ 77 h 87"/>
                <a:gd name="T56" fmla="*/ 187 w 203"/>
                <a:gd name="T57" fmla="*/ 84 h 87"/>
                <a:gd name="T58" fmla="*/ 194 w 203"/>
                <a:gd name="T59" fmla="*/ 87 h 87"/>
                <a:gd name="T60" fmla="*/ 203 w 203"/>
                <a:gd name="T61" fmla="*/ 61 h 87"/>
                <a:gd name="T62" fmla="*/ 193 w 203"/>
                <a:gd name="T63" fmla="*/ 58 h 87"/>
                <a:gd name="T64" fmla="*/ 173 w 203"/>
                <a:gd name="T6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87">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Freeform 23"/>
            <p:cNvSpPr>
              <a:spLocks/>
            </p:cNvSpPr>
            <p:nvPr/>
          </p:nvSpPr>
          <p:spPr bwMode="auto">
            <a:xfrm>
              <a:off x="4157663" y="4740275"/>
              <a:ext cx="520700" cy="136525"/>
            </a:xfrm>
            <a:custGeom>
              <a:avLst/>
              <a:gdLst>
                <a:gd name="T0" fmla="*/ 174 w 205"/>
                <a:gd name="T1" fmla="*/ 24 h 54"/>
                <a:gd name="T2" fmla="*/ 164 w 205"/>
                <a:gd name="T3" fmla="*/ 22 h 54"/>
                <a:gd name="T4" fmla="*/ 142 w 205"/>
                <a:gd name="T5" fmla="*/ 19 h 54"/>
                <a:gd name="T6" fmla="*/ 120 w 205"/>
                <a:gd name="T7" fmla="*/ 16 h 54"/>
                <a:gd name="T8" fmla="*/ 104 w 205"/>
                <a:gd name="T9" fmla="*/ 13 h 54"/>
                <a:gd name="T10" fmla="*/ 98 w 205"/>
                <a:gd name="T11" fmla="*/ 12 h 54"/>
                <a:gd name="T12" fmla="*/ 76 w 205"/>
                <a:gd name="T13" fmla="*/ 9 h 54"/>
                <a:gd name="T14" fmla="*/ 54 w 205"/>
                <a:gd name="T15" fmla="*/ 6 h 54"/>
                <a:gd name="T16" fmla="*/ 35 w 205"/>
                <a:gd name="T17" fmla="*/ 4 h 54"/>
                <a:gd name="T18" fmla="*/ 33 w 205"/>
                <a:gd name="T19" fmla="*/ 4 h 54"/>
                <a:gd name="T20" fmla="*/ 10 w 205"/>
                <a:gd name="T21" fmla="*/ 1 h 54"/>
                <a:gd name="T22" fmla="*/ 3 w 205"/>
                <a:gd name="T23" fmla="*/ 0 h 54"/>
                <a:gd name="T24" fmla="*/ 0 w 205"/>
                <a:gd name="T25" fmla="*/ 24 h 54"/>
                <a:gd name="T26" fmla="*/ 5 w 205"/>
                <a:gd name="T27" fmla="*/ 25 h 54"/>
                <a:gd name="T28" fmla="*/ 27 w 205"/>
                <a:gd name="T29" fmla="*/ 28 h 54"/>
                <a:gd name="T30" fmla="*/ 32 w 205"/>
                <a:gd name="T31" fmla="*/ 28 h 54"/>
                <a:gd name="T32" fmla="*/ 49 w 205"/>
                <a:gd name="T33" fmla="*/ 30 h 54"/>
                <a:gd name="T34" fmla="*/ 71 w 205"/>
                <a:gd name="T35" fmla="*/ 33 h 54"/>
                <a:gd name="T36" fmla="*/ 93 w 205"/>
                <a:gd name="T37" fmla="*/ 37 h 54"/>
                <a:gd name="T38" fmla="*/ 101 w 205"/>
                <a:gd name="T39" fmla="*/ 38 h 54"/>
                <a:gd name="T40" fmla="*/ 115 w 205"/>
                <a:gd name="T41" fmla="*/ 40 h 54"/>
                <a:gd name="T42" fmla="*/ 136 w 205"/>
                <a:gd name="T43" fmla="*/ 43 h 54"/>
                <a:gd name="T44" fmla="*/ 158 w 205"/>
                <a:gd name="T45" fmla="*/ 47 h 54"/>
                <a:gd name="T46" fmla="*/ 170 w 205"/>
                <a:gd name="T47" fmla="*/ 49 h 54"/>
                <a:gd name="T48" fmla="*/ 180 w 205"/>
                <a:gd name="T49" fmla="*/ 51 h 54"/>
                <a:gd name="T50" fmla="*/ 201 w 205"/>
                <a:gd name="T51" fmla="*/ 54 h 54"/>
                <a:gd name="T52" fmla="*/ 205 w 205"/>
                <a:gd name="T53" fmla="*/ 29 h 54"/>
                <a:gd name="T54" fmla="*/ 186 w 205"/>
                <a:gd name="T55" fmla="*/ 26 h 54"/>
                <a:gd name="T56" fmla="*/ 174 w 205"/>
                <a:gd name="T57"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54">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24"/>
            <p:cNvSpPr>
              <a:spLocks/>
            </p:cNvSpPr>
            <p:nvPr/>
          </p:nvSpPr>
          <p:spPr bwMode="auto">
            <a:xfrm>
              <a:off x="3127375" y="4656138"/>
              <a:ext cx="520700" cy="93663"/>
            </a:xfrm>
            <a:custGeom>
              <a:avLst/>
              <a:gdLst>
                <a:gd name="T0" fmla="*/ 277 w 328"/>
                <a:gd name="T1" fmla="*/ 19 h 59"/>
                <a:gd name="T2" fmla="*/ 240 w 328"/>
                <a:gd name="T3" fmla="*/ 16 h 59"/>
                <a:gd name="T4" fmla="*/ 205 w 328"/>
                <a:gd name="T5" fmla="*/ 14 h 59"/>
                <a:gd name="T6" fmla="*/ 170 w 328"/>
                <a:gd name="T7" fmla="*/ 11 h 59"/>
                <a:gd name="T8" fmla="*/ 135 w 328"/>
                <a:gd name="T9" fmla="*/ 9 h 59"/>
                <a:gd name="T10" fmla="*/ 98 w 328"/>
                <a:gd name="T11" fmla="*/ 6 h 59"/>
                <a:gd name="T12" fmla="*/ 63 w 328"/>
                <a:gd name="T13" fmla="*/ 5 h 59"/>
                <a:gd name="T14" fmla="*/ 28 w 328"/>
                <a:gd name="T15" fmla="*/ 1 h 59"/>
                <a:gd name="T16" fmla="*/ 4 w 328"/>
                <a:gd name="T17" fmla="*/ 0 h 59"/>
                <a:gd name="T18" fmla="*/ 0 w 328"/>
                <a:gd name="T19" fmla="*/ 37 h 59"/>
                <a:gd name="T20" fmla="*/ 20 w 328"/>
                <a:gd name="T21" fmla="*/ 38 h 59"/>
                <a:gd name="T22" fmla="*/ 55 w 328"/>
                <a:gd name="T23" fmla="*/ 40 h 59"/>
                <a:gd name="T24" fmla="*/ 90 w 328"/>
                <a:gd name="T25" fmla="*/ 43 h 59"/>
                <a:gd name="T26" fmla="*/ 125 w 328"/>
                <a:gd name="T27" fmla="*/ 45 h 59"/>
                <a:gd name="T28" fmla="*/ 162 w 328"/>
                <a:gd name="T29" fmla="*/ 48 h 59"/>
                <a:gd name="T30" fmla="*/ 197 w 328"/>
                <a:gd name="T31" fmla="*/ 51 h 59"/>
                <a:gd name="T32" fmla="*/ 232 w 328"/>
                <a:gd name="T33" fmla="*/ 53 h 59"/>
                <a:gd name="T34" fmla="*/ 267 w 328"/>
                <a:gd name="T35" fmla="*/ 56 h 59"/>
                <a:gd name="T36" fmla="*/ 304 w 328"/>
                <a:gd name="T37" fmla="*/ 57 h 59"/>
                <a:gd name="T38" fmla="*/ 326 w 328"/>
                <a:gd name="T39" fmla="*/ 59 h 59"/>
                <a:gd name="T40" fmla="*/ 328 w 328"/>
                <a:gd name="T41" fmla="*/ 22 h 59"/>
                <a:gd name="T42" fmla="*/ 312 w 328"/>
                <a:gd name="T43" fmla="*/ 21 h 59"/>
                <a:gd name="T44" fmla="*/ 277 w 328"/>
                <a:gd name="T45"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8" h="59">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5"/>
            <p:cNvSpPr>
              <a:spLocks/>
            </p:cNvSpPr>
            <p:nvPr/>
          </p:nvSpPr>
          <p:spPr bwMode="auto">
            <a:xfrm>
              <a:off x="2098675" y="4594225"/>
              <a:ext cx="519113" cy="82550"/>
            </a:xfrm>
            <a:custGeom>
              <a:avLst/>
              <a:gdLst>
                <a:gd name="T0" fmla="*/ 196 w 205"/>
                <a:gd name="T1" fmla="*/ 10 h 32"/>
                <a:gd name="T2" fmla="*/ 187 w 205"/>
                <a:gd name="T3" fmla="*/ 10 h 32"/>
                <a:gd name="T4" fmla="*/ 178 w 205"/>
                <a:gd name="T5" fmla="*/ 9 h 32"/>
                <a:gd name="T6" fmla="*/ 169 w 205"/>
                <a:gd name="T7" fmla="*/ 9 h 32"/>
                <a:gd name="T8" fmla="*/ 155 w 205"/>
                <a:gd name="T9" fmla="*/ 8 h 32"/>
                <a:gd name="T10" fmla="*/ 142 w 205"/>
                <a:gd name="T11" fmla="*/ 7 h 32"/>
                <a:gd name="T12" fmla="*/ 133 w 205"/>
                <a:gd name="T13" fmla="*/ 7 h 32"/>
                <a:gd name="T14" fmla="*/ 115 w 205"/>
                <a:gd name="T15" fmla="*/ 6 h 32"/>
                <a:gd name="T16" fmla="*/ 106 w 205"/>
                <a:gd name="T17" fmla="*/ 5 h 32"/>
                <a:gd name="T18" fmla="*/ 98 w 205"/>
                <a:gd name="T19" fmla="*/ 5 h 32"/>
                <a:gd name="T20" fmla="*/ 88 w 205"/>
                <a:gd name="T21" fmla="*/ 5 h 32"/>
                <a:gd name="T22" fmla="*/ 71 w 205"/>
                <a:gd name="T23" fmla="*/ 4 h 32"/>
                <a:gd name="T24" fmla="*/ 62 w 205"/>
                <a:gd name="T25" fmla="*/ 4 h 32"/>
                <a:gd name="T26" fmla="*/ 44 w 205"/>
                <a:gd name="T27" fmla="*/ 3 h 32"/>
                <a:gd name="T28" fmla="*/ 35 w 205"/>
                <a:gd name="T29" fmla="*/ 2 h 32"/>
                <a:gd name="T30" fmla="*/ 26 w 205"/>
                <a:gd name="T31" fmla="*/ 2 h 32"/>
                <a:gd name="T32" fmla="*/ 17 w 205"/>
                <a:gd name="T33" fmla="*/ 1 h 32"/>
                <a:gd name="T34" fmla="*/ 1 w 205"/>
                <a:gd name="T35" fmla="*/ 0 h 32"/>
                <a:gd name="T36" fmla="*/ 3 w 205"/>
                <a:gd name="T37" fmla="*/ 21 h 32"/>
                <a:gd name="T38" fmla="*/ 16 w 205"/>
                <a:gd name="T39" fmla="*/ 22 h 32"/>
                <a:gd name="T40" fmla="*/ 30 w 205"/>
                <a:gd name="T41" fmla="*/ 23 h 32"/>
                <a:gd name="T42" fmla="*/ 38 w 205"/>
                <a:gd name="T43" fmla="*/ 23 h 32"/>
                <a:gd name="T44" fmla="*/ 48 w 205"/>
                <a:gd name="T45" fmla="*/ 24 h 32"/>
                <a:gd name="T46" fmla="*/ 61 w 205"/>
                <a:gd name="T47" fmla="*/ 24 h 32"/>
                <a:gd name="T48" fmla="*/ 75 w 205"/>
                <a:gd name="T49" fmla="*/ 25 h 32"/>
                <a:gd name="T50" fmla="*/ 84 w 205"/>
                <a:gd name="T51" fmla="*/ 26 h 32"/>
                <a:gd name="T52" fmla="*/ 102 w 205"/>
                <a:gd name="T53" fmla="*/ 26 h 32"/>
                <a:gd name="T54" fmla="*/ 106 w 205"/>
                <a:gd name="T55" fmla="*/ 27 h 32"/>
                <a:gd name="T56" fmla="*/ 119 w 205"/>
                <a:gd name="T57" fmla="*/ 27 h 32"/>
                <a:gd name="T58" fmla="*/ 128 w 205"/>
                <a:gd name="T59" fmla="*/ 28 h 32"/>
                <a:gd name="T60" fmla="*/ 146 w 205"/>
                <a:gd name="T61" fmla="*/ 29 h 32"/>
                <a:gd name="T62" fmla="*/ 155 w 205"/>
                <a:gd name="T63" fmla="*/ 29 h 32"/>
                <a:gd name="T64" fmla="*/ 171 w 205"/>
                <a:gd name="T65" fmla="*/ 30 h 32"/>
                <a:gd name="T66" fmla="*/ 173 w 205"/>
                <a:gd name="T67" fmla="*/ 30 h 32"/>
                <a:gd name="T68" fmla="*/ 191 w 205"/>
                <a:gd name="T69" fmla="*/ 31 h 32"/>
                <a:gd name="T70" fmla="*/ 195 w 205"/>
                <a:gd name="T71" fmla="*/ 32 h 32"/>
                <a:gd name="T72" fmla="*/ 203 w 205"/>
                <a:gd name="T73" fmla="*/ 32 h 32"/>
                <a:gd name="T74" fmla="*/ 205 w 205"/>
                <a:gd name="T7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32">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auto">
            <a:xfrm>
              <a:off x="84138" y="1643063"/>
              <a:ext cx="165100" cy="34925"/>
            </a:xfrm>
            <a:custGeom>
              <a:avLst/>
              <a:gdLst>
                <a:gd name="T0" fmla="*/ 65 w 65"/>
                <a:gd name="T1" fmla="*/ 2 h 14"/>
                <a:gd name="T2" fmla="*/ 56 w 65"/>
                <a:gd name="T3" fmla="*/ 2 h 14"/>
                <a:gd name="T4" fmla="*/ 48 w 65"/>
                <a:gd name="T5" fmla="*/ 2 h 14"/>
                <a:gd name="T6" fmla="*/ 47 w 65"/>
                <a:gd name="T7" fmla="*/ 1 h 14"/>
                <a:gd name="T8" fmla="*/ 38 w 65"/>
                <a:gd name="T9" fmla="*/ 1 h 14"/>
                <a:gd name="T10" fmla="*/ 29 w 65"/>
                <a:gd name="T11" fmla="*/ 1 h 14"/>
                <a:gd name="T12" fmla="*/ 26 w 65"/>
                <a:gd name="T13" fmla="*/ 1 h 14"/>
                <a:gd name="T14" fmla="*/ 20 w 65"/>
                <a:gd name="T15" fmla="*/ 1 h 14"/>
                <a:gd name="T16" fmla="*/ 11 w 65"/>
                <a:gd name="T17" fmla="*/ 1 h 14"/>
                <a:gd name="T18" fmla="*/ 3 w 65"/>
                <a:gd name="T19" fmla="*/ 1 h 14"/>
                <a:gd name="T20" fmla="*/ 2 w 65"/>
                <a:gd name="T21" fmla="*/ 0 h 14"/>
                <a:gd name="T22" fmla="*/ 0 w 65"/>
                <a:gd name="T23" fmla="*/ 0 h 14"/>
                <a:gd name="T24" fmla="*/ 1 w 65"/>
                <a:gd name="T25" fmla="*/ 4 h 14"/>
                <a:gd name="T26" fmla="*/ 1 w 65"/>
                <a:gd name="T27" fmla="*/ 9 h 14"/>
                <a:gd name="T28" fmla="*/ 2 w 65"/>
                <a:gd name="T29" fmla="*/ 12 h 14"/>
                <a:gd name="T30" fmla="*/ 8 w 65"/>
                <a:gd name="T31" fmla="*/ 12 h 14"/>
                <a:gd name="T32" fmla="*/ 17 w 65"/>
                <a:gd name="T33" fmla="*/ 13 h 14"/>
                <a:gd name="T34" fmla="*/ 23 w 65"/>
                <a:gd name="T35" fmla="*/ 13 h 14"/>
                <a:gd name="T36" fmla="*/ 26 w 65"/>
                <a:gd name="T37" fmla="*/ 13 h 14"/>
                <a:gd name="T38" fmla="*/ 35 w 65"/>
                <a:gd name="T39" fmla="*/ 13 h 14"/>
                <a:gd name="T40" fmla="*/ 44 w 65"/>
                <a:gd name="T41" fmla="*/ 13 h 14"/>
                <a:gd name="T42" fmla="*/ 46 w 65"/>
                <a:gd name="T43" fmla="*/ 13 h 14"/>
                <a:gd name="T44" fmla="*/ 53 w 65"/>
                <a:gd name="T45" fmla="*/ 13 h 14"/>
                <a:gd name="T46" fmla="*/ 62 w 65"/>
                <a:gd name="T47" fmla="*/ 14 h 14"/>
                <a:gd name="T48" fmla="*/ 65 w 65"/>
                <a:gd name="T49" fmla="*/ 14 h 14"/>
                <a:gd name="T50" fmla="*/ 65 w 65"/>
                <a:gd name="T51" fmla="*/ 2 h 14"/>
                <a:gd name="T52" fmla="*/ 65 w 65"/>
                <a:gd name="T5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14">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27"/>
            <p:cNvSpPr>
              <a:spLocks/>
            </p:cNvSpPr>
            <p:nvPr/>
          </p:nvSpPr>
          <p:spPr bwMode="auto">
            <a:xfrm>
              <a:off x="3673475" y="2201863"/>
              <a:ext cx="109538" cy="204788"/>
            </a:xfrm>
            <a:custGeom>
              <a:avLst/>
              <a:gdLst>
                <a:gd name="T0" fmla="*/ 43 w 43"/>
                <a:gd name="T1" fmla="*/ 81 h 81"/>
                <a:gd name="T2" fmla="*/ 24 w 43"/>
                <a:gd name="T3" fmla="*/ 31 h 81"/>
                <a:gd name="T4" fmla="*/ 0 w 43"/>
                <a:gd name="T5" fmla="*/ 0 h 81"/>
              </a:gdLst>
              <a:ahLst/>
              <a:cxnLst>
                <a:cxn ang="0">
                  <a:pos x="T0" y="T1"/>
                </a:cxn>
                <a:cxn ang="0">
                  <a:pos x="T2" y="T3"/>
                </a:cxn>
                <a:cxn ang="0">
                  <a:pos x="T4" y="T5"/>
                </a:cxn>
              </a:cxnLst>
              <a:rect l="0" t="0" r="r" b="b"/>
              <a:pathLst>
                <a:path w="43" h="81">
                  <a:moveTo>
                    <a:pt x="43" y="81"/>
                  </a:moveTo>
                  <a:cubicBezTo>
                    <a:pt x="39" y="63"/>
                    <a:pt x="32" y="47"/>
                    <a:pt x="24" y="31"/>
                  </a:cubicBezTo>
                  <a:cubicBezTo>
                    <a:pt x="18" y="20"/>
                    <a:pt x="8" y="10"/>
                    <a:pt x="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30" name="Group 29"/>
          <p:cNvGrpSpPr/>
          <p:nvPr/>
        </p:nvGrpSpPr>
        <p:grpSpPr>
          <a:xfrm>
            <a:off x="3690948" y="19002"/>
            <a:ext cx="1285016" cy="1484639"/>
            <a:chOff x="6285507" y="4056652"/>
            <a:chExt cx="1361612" cy="1952296"/>
          </a:xfrm>
        </p:grpSpPr>
        <p:grpSp>
          <p:nvGrpSpPr>
            <p:cNvPr id="31" name="Group 30"/>
            <p:cNvGrpSpPr/>
            <p:nvPr/>
          </p:nvGrpSpPr>
          <p:grpSpPr>
            <a:xfrm>
              <a:off x="6285507" y="4056652"/>
              <a:ext cx="1361612" cy="1952296"/>
              <a:chOff x="5808789" y="2272281"/>
              <a:chExt cx="1993536" cy="2858355"/>
            </a:xfrm>
          </p:grpSpPr>
          <p:sp>
            <p:nvSpPr>
              <p:cNvPr id="33" name="Rectangle 32"/>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914400">
                  <a:defRPr/>
                </a:pPr>
                <a:endParaRPr lang="en-US" sz="1800" kern="0">
                  <a:solidFill>
                    <a:prstClr val="white"/>
                  </a:solidFill>
                </a:endParaRPr>
              </a:p>
            </p:txBody>
          </p:sp>
          <p:grpSp>
            <p:nvGrpSpPr>
              <p:cNvPr id="34" name="Group 33"/>
              <p:cNvGrpSpPr/>
              <p:nvPr/>
            </p:nvGrpSpPr>
            <p:grpSpPr>
              <a:xfrm>
                <a:off x="5808789" y="2272281"/>
                <a:ext cx="1993536" cy="1989348"/>
                <a:chOff x="8140701" y="1890712"/>
                <a:chExt cx="1511300" cy="1508125"/>
              </a:xfrm>
            </p:grpSpPr>
            <p:sp>
              <p:nvSpPr>
                <p:cNvPr id="35"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sp>
              <p:nvSpPr>
                <p:cNvPr id="36"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grpSp>
        </p:grpSp>
        <p:sp>
          <p:nvSpPr>
            <p:cNvPr id="32" name="TextBox 31"/>
            <p:cNvSpPr txBox="1"/>
            <p:nvPr/>
          </p:nvSpPr>
          <p:spPr>
            <a:xfrm>
              <a:off x="6371735" y="4360123"/>
              <a:ext cx="1189156" cy="688033"/>
            </a:xfrm>
            <a:prstGeom prst="rect">
              <a:avLst/>
            </a:prstGeom>
            <a:noFill/>
          </p:spPr>
          <p:txBody>
            <a:bodyPr wrap="square" rtlCol="0" anchor="ctr">
              <a:spAutoFit/>
            </a:bodyPr>
            <a:lstStyle/>
            <a:p>
              <a:pPr algn="ctr"/>
              <a:r>
                <a:rPr lang="en-US" sz="2800" b="1" kern="0" dirty="0">
                  <a:solidFill>
                    <a:prstClr val="black"/>
                  </a:solidFill>
                  <a:latin typeface="Arial" panose="020B0604020202020204" pitchFamily="34" charset="0"/>
                  <a:cs typeface="Arial" panose="020B0604020202020204" pitchFamily="34" charset="0"/>
                </a:rPr>
                <a:t>4</a:t>
              </a:r>
              <a:endParaRPr lang="en-US" sz="2800" b="1" dirty="0">
                <a:solidFill>
                  <a:prstClr val="black"/>
                </a:solidFill>
              </a:endParaRPr>
            </a:p>
          </p:txBody>
        </p:sp>
      </p:grpSp>
      <p:sp>
        <p:nvSpPr>
          <p:cNvPr id="53" name="TextBox 52"/>
          <p:cNvSpPr txBox="1"/>
          <p:nvPr/>
        </p:nvSpPr>
        <p:spPr>
          <a:xfrm>
            <a:off x="5005453" y="75336"/>
            <a:ext cx="4166489" cy="1508105"/>
          </a:xfrm>
          <a:prstGeom prst="rect">
            <a:avLst/>
          </a:prstGeom>
          <a:noFill/>
        </p:spPr>
        <p:txBody>
          <a:bodyPr wrap="square" rtlCol="0">
            <a:spAutoFit/>
          </a:bodyPr>
          <a:lstStyle/>
          <a:p>
            <a:r>
              <a:rPr lang="tr-TR" sz="2800" b="1" dirty="0">
                <a:solidFill>
                  <a:prstClr val="black">
                    <a:lumMod val="75000"/>
                    <a:lumOff val="25000"/>
                  </a:prstClr>
                </a:solidFill>
                <a:latin typeface="Arial" panose="020B0604020202020204" pitchFamily="34" charset="0"/>
                <a:cs typeface="Arial" panose="020B0604020202020204" pitchFamily="34" charset="0"/>
              </a:rPr>
              <a:t>50 Okulda Genişletilmiş Pilot</a:t>
            </a:r>
            <a:br>
              <a:rPr lang="tr-TR" sz="2800" b="1" dirty="0">
                <a:solidFill>
                  <a:prstClr val="black">
                    <a:lumMod val="75000"/>
                    <a:lumOff val="25000"/>
                  </a:prstClr>
                </a:solidFill>
                <a:latin typeface="Arial" panose="020B0604020202020204" pitchFamily="34" charset="0"/>
                <a:cs typeface="Arial" panose="020B0604020202020204" pitchFamily="34" charset="0"/>
              </a:rPr>
            </a:br>
            <a:r>
              <a:rPr lang="tr-TR" b="1" dirty="0">
                <a:solidFill>
                  <a:prstClr val="black">
                    <a:lumMod val="75000"/>
                    <a:lumOff val="25000"/>
                  </a:prstClr>
                </a:solidFill>
                <a:latin typeface="Arial" panose="020B0604020202020204" pitchFamily="34" charset="0"/>
                <a:cs typeface="Arial" panose="020B0604020202020204" pitchFamily="34" charset="0"/>
              </a:rPr>
              <a:t>Öğretmen eğitimi: 6-10 Kasım 2017</a:t>
            </a:r>
          </a:p>
          <a:p>
            <a:r>
              <a:rPr lang="tr-TR" b="1" dirty="0">
                <a:solidFill>
                  <a:prstClr val="black">
                    <a:lumMod val="75000"/>
                    <a:lumOff val="25000"/>
                  </a:prstClr>
                </a:solidFill>
                <a:latin typeface="Arial" panose="020B0604020202020204" pitchFamily="34" charset="0"/>
                <a:cs typeface="Arial" panose="020B0604020202020204" pitchFamily="34" charset="0"/>
              </a:rPr>
              <a:t>Uygulama: Kasım 2017-Mayıs 2018</a:t>
            </a:r>
            <a:endParaRPr lang="tr-TR" b="1" dirty="0">
              <a:solidFill>
                <a:prstClr val="black">
                  <a:lumMod val="75000"/>
                  <a:lumOff val="25000"/>
                </a:prst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561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7AF6670-2F35-2C98-E816-AEADB14DBE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6FFA5-F7BD-96CD-5924-0965CC8D0DAB}"/>
              </a:ext>
            </a:extLst>
          </p:cNvPr>
          <p:cNvSpPr>
            <a:spLocks noGrp="1"/>
          </p:cNvSpPr>
          <p:nvPr>
            <p:ph type="title"/>
          </p:nvPr>
        </p:nvSpPr>
        <p:spPr>
          <a:xfrm>
            <a:off x="284164" y="472787"/>
            <a:ext cx="8574087" cy="725880"/>
          </a:xfrm>
        </p:spPr>
        <p:txBody>
          <a:bodyPr anchor="ctr">
            <a:normAutofit/>
          </a:bodyPr>
          <a:lstStyle/>
          <a:p>
            <a:pPr>
              <a:lnSpc>
                <a:spcPct val="90000"/>
              </a:lnSpc>
            </a:pPr>
            <a:r>
              <a:rPr lang="en-TR" sz="3600" dirty="0"/>
              <a:t>Harezmi Eğitim Modeli Tanıtım Filmi (2018)</a:t>
            </a:r>
            <a:endParaRPr lang="en-TR" sz="3600"/>
          </a:p>
        </p:txBody>
      </p:sp>
      <p:pic>
        <p:nvPicPr>
          <p:cNvPr id="6" name="Online Media 5" descr="Harezmî Eğitim Modeli Tanıtım Filmi (2018)">
            <a:hlinkClick r:id="" action="ppaction://media"/>
            <a:extLst>
              <a:ext uri="{FF2B5EF4-FFF2-40B4-BE49-F238E27FC236}">
                <a16:creationId xmlns:a16="http://schemas.microsoft.com/office/drawing/2014/main" id="{8378EE13-431D-0142-8021-E2B36B3F95C1}"/>
              </a:ext>
            </a:extLst>
          </p:cNvPr>
          <p:cNvPicPr>
            <a:picLocks noGrp="1" noRot="1" noChangeAspect="1"/>
          </p:cNvPicPr>
          <p:nvPr>
            <p:ph idx="1"/>
            <a:videoFile r:link="rId1"/>
          </p:nvPr>
        </p:nvPicPr>
        <p:blipFill>
          <a:blip r:embed="rId4"/>
          <a:stretch>
            <a:fillRect/>
          </a:stretch>
        </p:blipFill>
        <p:spPr>
          <a:xfrm>
            <a:off x="1149908" y="1198667"/>
            <a:ext cx="6844184" cy="3867026"/>
          </a:xfrm>
          <a:prstGeom prst="rect">
            <a:avLst/>
          </a:prstGeom>
          <a:noFill/>
        </p:spPr>
      </p:pic>
    </p:spTree>
    <p:extLst>
      <p:ext uri="{BB962C8B-B14F-4D97-AF65-F5344CB8AC3E}">
        <p14:creationId xmlns:p14="http://schemas.microsoft.com/office/powerpoint/2010/main" val="15222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7" name="Rectangle 2056">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853047"/>
            <a:ext cx="9143999" cy="129045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5B640-E82A-5654-1EF9-40288BFC9D33}"/>
              </a:ext>
            </a:extLst>
          </p:cNvPr>
          <p:cNvSpPr>
            <a:spLocks noGrp="1"/>
          </p:cNvSpPr>
          <p:nvPr>
            <p:ph type="title"/>
          </p:nvPr>
        </p:nvSpPr>
        <p:spPr>
          <a:xfrm>
            <a:off x="442168" y="4129281"/>
            <a:ext cx="5261625" cy="764587"/>
          </a:xfrm>
        </p:spPr>
        <p:txBody>
          <a:bodyPr vert="horz" lIns="91440" tIns="45720" rIns="91440" bIns="45720" rtlCol="0" anchor="ctr">
            <a:normAutofit/>
          </a:bodyPr>
          <a:lstStyle/>
          <a:p>
            <a:pPr defTabSz="914400"/>
            <a:r>
              <a:rPr lang="en-US" sz="2300" dirty="0" err="1"/>
              <a:t>Bütünsel</a:t>
            </a:r>
            <a:r>
              <a:rPr lang="en-US" sz="2300" dirty="0"/>
              <a:t> </a:t>
            </a:r>
            <a:r>
              <a:rPr lang="en-US" sz="2300" dirty="0" err="1"/>
              <a:t>Eğitim</a:t>
            </a:r>
            <a:r>
              <a:rPr lang="en-US" sz="2300" dirty="0"/>
              <a:t> </a:t>
            </a:r>
            <a:r>
              <a:rPr lang="en-US" sz="2300" dirty="0" err="1"/>
              <a:t>Sistemi</a:t>
            </a:r>
            <a:r>
              <a:rPr lang="en-US" sz="2300" dirty="0"/>
              <a:t> </a:t>
            </a:r>
            <a:r>
              <a:rPr lang="en-US" sz="2300" dirty="0" err="1"/>
              <a:t>Modeli</a:t>
            </a:r>
            <a:endParaRPr lang="en-US" sz="2300" dirty="0"/>
          </a:p>
        </p:txBody>
      </p:sp>
      <p:pic>
        <p:nvPicPr>
          <p:cNvPr id="2050" name="Picture 2" descr="Türkiye Yüzyılı Maarif Modeli">
            <a:extLst>
              <a:ext uri="{FF2B5EF4-FFF2-40B4-BE49-F238E27FC236}">
                <a16:creationId xmlns:a16="http://schemas.microsoft.com/office/drawing/2014/main" id="{97790E89-EE49-9C6C-AAEF-D83AA58AEC20}"/>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l="13378" r="1" b="1"/>
          <a:stretch/>
        </p:blipFill>
        <p:spPr bwMode="auto">
          <a:xfrm>
            <a:off x="20" y="10"/>
            <a:ext cx="9143979" cy="3853037"/>
          </a:xfrm>
          <a:prstGeom prst="rect">
            <a:avLst/>
          </a:prstGeom>
          <a:noFill/>
          <a:effectLst>
            <a:outerShdw blurRad="190500" dist="63500" dir="5400000" sx="98000" sy="98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018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ürkiye Yüzyılı Maarif Modeli, becerileri ön plana alıyor">
            <a:extLst>
              <a:ext uri="{FF2B5EF4-FFF2-40B4-BE49-F238E27FC236}">
                <a16:creationId xmlns:a16="http://schemas.microsoft.com/office/drawing/2014/main" id="{D7D7A1E0-F3DF-105C-B29A-4C01917AA166}"/>
              </a:ext>
            </a:extLst>
          </p:cNvPr>
          <p:cNvPicPr>
            <a:picLocks noGrp="1" noChangeAspect="1" noChangeArrowheads="1"/>
          </p:cNvPicPr>
          <p:nvPr>
            <p:ph sz="quarter" idx="4294967295"/>
          </p:nvPr>
        </p:nvPicPr>
        <p:blipFill rotWithShape="1">
          <a:blip r:embed="rId2">
            <a:extLst>
              <a:ext uri="{28A0092B-C50C-407E-A947-70E740481C1C}">
                <a14:useLocalDpi xmlns:a14="http://schemas.microsoft.com/office/drawing/2010/main" val="0"/>
              </a:ext>
            </a:extLst>
          </a:blip>
          <a:srcRect l="4277" r="6676"/>
          <a:stretch/>
        </p:blipFill>
        <p:spPr bwMode="auto">
          <a:xfrm>
            <a:off x="55985" y="0"/>
            <a:ext cx="9032033" cy="4767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008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48F3C3-16D2-B35E-A8D3-3CDD99B07038}"/>
              </a:ext>
            </a:extLst>
          </p:cNvPr>
          <p:cNvSpPr>
            <a:spLocks noGrp="1"/>
          </p:cNvSpPr>
          <p:nvPr>
            <p:ph type="title"/>
          </p:nvPr>
        </p:nvSpPr>
        <p:spPr>
          <a:xfrm>
            <a:off x="284164" y="472787"/>
            <a:ext cx="8574087" cy="725880"/>
          </a:xfrm>
        </p:spPr>
        <p:txBody>
          <a:bodyPr anchor="ctr">
            <a:normAutofit/>
          </a:bodyPr>
          <a:lstStyle/>
          <a:p>
            <a:pPr>
              <a:lnSpc>
                <a:spcPct val="90000"/>
              </a:lnSpc>
            </a:pPr>
            <a:r>
              <a:rPr lang="en-TR" dirty="0"/>
              <a:t>Sistem Yaklaşımına Göre Dönüşüm..</a:t>
            </a:r>
          </a:p>
        </p:txBody>
      </p:sp>
      <p:pic>
        <p:nvPicPr>
          <p:cNvPr id="1026" name="Picture 2" descr="SİSTEMLERİ HACKLEMEK VE AHMET GİBİ OLMAK – Deniz DUMAN">
            <a:extLst>
              <a:ext uri="{FF2B5EF4-FFF2-40B4-BE49-F238E27FC236}">
                <a16:creationId xmlns:a16="http://schemas.microsoft.com/office/drawing/2014/main" id="{04445894-4DB6-7957-C0EE-18A1DF62F08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159" r="1" b="7951"/>
          <a:stretch/>
        </p:blipFill>
        <p:spPr bwMode="auto">
          <a:xfrm>
            <a:off x="1781504" y="1600201"/>
            <a:ext cx="7076747" cy="2994422"/>
          </a:xfrm>
          <a:prstGeom prst="rect">
            <a:avLst/>
          </a:prstGeom>
          <a:solidFill>
            <a:srgbClr val="FFFFFF"/>
          </a:solidFill>
        </p:spPr>
      </p:pic>
    </p:spTree>
    <p:extLst>
      <p:ext uri="{BB962C8B-B14F-4D97-AF65-F5344CB8AC3E}">
        <p14:creationId xmlns:p14="http://schemas.microsoft.com/office/powerpoint/2010/main" val="452821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8" descr="ağaç içeren bir resim&#10;&#10;Açıklama otomatik olarak oluşturuldu">
            <a:extLst>
              <a:ext uri="{FF2B5EF4-FFF2-40B4-BE49-F238E27FC236}">
                <a16:creationId xmlns:a16="http://schemas.microsoft.com/office/drawing/2014/main" id="{C8A59272-1E11-A713-C14D-D3B826BF0C8A}"/>
              </a:ext>
            </a:extLst>
          </p:cNvPr>
          <p:cNvPicPr>
            <a:picLocks noChangeAspect="1"/>
          </p:cNvPicPr>
          <p:nvPr/>
        </p:nvPicPr>
        <p:blipFill rotWithShape="1">
          <a:blip r:embed="rId2"/>
          <a:srcRect t="1179" b="20150"/>
          <a:stretch/>
        </p:blipFill>
        <p:spPr>
          <a:xfrm>
            <a:off x="238453" y="7"/>
            <a:ext cx="9143985" cy="5143493"/>
          </a:xfrm>
          <a:prstGeom prst="rect">
            <a:avLst/>
          </a:prstGeom>
        </p:spPr>
      </p:pic>
      <p:sp>
        <p:nvSpPr>
          <p:cNvPr id="1036" name="Title 1">
            <a:extLst>
              <a:ext uri="{FF2B5EF4-FFF2-40B4-BE49-F238E27FC236}">
                <a16:creationId xmlns:a16="http://schemas.microsoft.com/office/drawing/2014/main" id="{AB1A12F1-568E-6D51-33CC-97701629B90F}"/>
              </a:ext>
            </a:extLst>
          </p:cNvPr>
          <p:cNvSpPr>
            <a:spLocks noGrp="1"/>
          </p:cNvSpPr>
          <p:nvPr>
            <p:ph type="title"/>
          </p:nvPr>
        </p:nvSpPr>
        <p:spPr>
          <a:xfrm>
            <a:off x="0" y="10950"/>
            <a:ext cx="9355301" cy="552468"/>
          </a:xfrm>
        </p:spPr>
        <p:txBody>
          <a:bodyPr>
            <a:noAutofit/>
          </a:bodyPr>
          <a:lstStyle/>
          <a:p>
            <a:pPr algn="l"/>
            <a:r>
              <a:rPr lang="en-US" sz="2800" dirty="0" err="1"/>
              <a:t>Eğitim</a:t>
            </a:r>
            <a:r>
              <a:rPr lang="en-US" sz="2800" dirty="0"/>
              <a:t> </a:t>
            </a:r>
            <a:r>
              <a:rPr lang="en-US" sz="2800" dirty="0" err="1"/>
              <a:t>Nasıl</a:t>
            </a:r>
            <a:r>
              <a:rPr lang="en-US" sz="2800" dirty="0"/>
              <a:t> </a:t>
            </a:r>
            <a:r>
              <a:rPr lang="en-US" sz="2800" dirty="0" err="1"/>
              <a:t>Dönüşüyor</a:t>
            </a:r>
            <a:r>
              <a:rPr lang="en-US" sz="2800" dirty="0"/>
              <a:t>, </a:t>
            </a:r>
            <a:r>
              <a:rPr lang="en-US" sz="2800" dirty="0" err="1"/>
              <a:t>Dönüşmeli</a:t>
            </a:r>
            <a:r>
              <a:rPr lang="en-US" sz="2800" dirty="0"/>
              <a:t>?</a:t>
            </a:r>
          </a:p>
        </p:txBody>
      </p:sp>
      <p:pic>
        <p:nvPicPr>
          <p:cNvPr id="1026" name="Picture 2" descr="Best Micro, Mezzo, Macro Social Work – 2023 Job Aid for Social Workers –  Social Work Portal">
            <a:extLst>
              <a:ext uri="{FF2B5EF4-FFF2-40B4-BE49-F238E27FC236}">
                <a16:creationId xmlns:a16="http://schemas.microsoft.com/office/drawing/2014/main" id="{375093D8-A0B0-3A60-1D96-983E647E3E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02870" y="978679"/>
            <a:ext cx="3749559" cy="374955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1986C415-E98E-9FCD-2C73-D50AE425A7B8}"/>
              </a:ext>
            </a:extLst>
          </p:cNvPr>
          <p:cNvCxnSpPr/>
          <p:nvPr/>
        </p:nvCxnSpPr>
        <p:spPr>
          <a:xfrm flipV="1">
            <a:off x="3035702" y="1710148"/>
            <a:ext cx="0" cy="24348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 name="Straight Arrow Connector 4">
            <a:extLst>
              <a:ext uri="{FF2B5EF4-FFF2-40B4-BE49-F238E27FC236}">
                <a16:creationId xmlns:a16="http://schemas.microsoft.com/office/drawing/2014/main" id="{0B5E9F9F-E1CC-0402-712D-E98F20F96E4A}"/>
              </a:ext>
            </a:extLst>
          </p:cNvPr>
          <p:cNvCxnSpPr>
            <a:cxnSpLocks/>
          </p:cNvCxnSpPr>
          <p:nvPr/>
        </p:nvCxnSpPr>
        <p:spPr>
          <a:xfrm flipH="1">
            <a:off x="6336718" y="1806656"/>
            <a:ext cx="0" cy="24348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04809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network of dots and lines&#10;&#10;Description automatically generated">
            <a:extLst>
              <a:ext uri="{FF2B5EF4-FFF2-40B4-BE49-F238E27FC236}">
                <a16:creationId xmlns:a16="http://schemas.microsoft.com/office/drawing/2014/main" id="{A8EB15D0-79D9-494D-3BA6-6F51B1C38654}"/>
              </a:ext>
            </a:extLst>
          </p:cNvPr>
          <p:cNvPicPr>
            <a:picLocks noChangeAspect="1"/>
          </p:cNvPicPr>
          <p:nvPr/>
        </p:nvPicPr>
        <p:blipFill rotWithShape="1">
          <a:blip r:embed="rId2"/>
          <a:srcRect t="48430" r="-1" b="13341"/>
          <a:stretch/>
        </p:blipFill>
        <p:spPr>
          <a:xfrm>
            <a:off x="284163" y="332816"/>
            <a:ext cx="8574087" cy="3277720"/>
          </a:xfrm>
          <a:prstGeom prst="rect">
            <a:avLst/>
          </a:prstGeom>
          <a:noFill/>
        </p:spPr>
      </p:pic>
      <p:sp>
        <p:nvSpPr>
          <p:cNvPr id="23" name="Title 2">
            <a:extLst>
              <a:ext uri="{FF2B5EF4-FFF2-40B4-BE49-F238E27FC236}">
                <a16:creationId xmlns:a16="http://schemas.microsoft.com/office/drawing/2014/main" id="{5E948617-51CD-CD0F-A20E-F44C7A76BC73}"/>
              </a:ext>
            </a:extLst>
          </p:cNvPr>
          <p:cNvSpPr>
            <a:spLocks noGrp="1"/>
          </p:cNvSpPr>
          <p:nvPr>
            <p:ph type="title"/>
          </p:nvPr>
        </p:nvSpPr>
        <p:spPr>
          <a:xfrm>
            <a:off x="430306" y="3610536"/>
            <a:ext cx="7772400" cy="786653"/>
          </a:xfrm>
        </p:spPr>
        <p:txBody>
          <a:bodyPr>
            <a:normAutofit/>
          </a:bodyPr>
          <a:lstStyle/>
          <a:p>
            <a:r>
              <a:rPr lang="en-TR" sz="4400" dirty="0"/>
              <a:t>Güncellenmiş Model</a:t>
            </a:r>
            <a:endParaRPr lang="en-US" dirty="0"/>
          </a:p>
        </p:txBody>
      </p:sp>
      <p:sp>
        <p:nvSpPr>
          <p:cNvPr id="15" name="Text Placeholder 14">
            <a:extLst>
              <a:ext uri="{FF2B5EF4-FFF2-40B4-BE49-F238E27FC236}">
                <a16:creationId xmlns:a16="http://schemas.microsoft.com/office/drawing/2014/main" id="{40340A28-C3F2-1E3F-5F8A-9473A0285CC5}"/>
              </a:ext>
            </a:extLst>
          </p:cNvPr>
          <p:cNvSpPr>
            <a:spLocks noGrp="1"/>
          </p:cNvSpPr>
          <p:nvPr>
            <p:ph type="body" idx="1"/>
          </p:nvPr>
        </p:nvSpPr>
        <p:spPr>
          <a:xfrm>
            <a:off x="470648" y="4397189"/>
            <a:ext cx="7732059" cy="302559"/>
          </a:xfrm>
        </p:spPr>
        <p:txBody>
          <a:bodyPr anchor="t">
            <a:normAutofit/>
          </a:bodyPr>
          <a:lstStyle/>
          <a:p>
            <a:pPr>
              <a:lnSpc>
                <a:spcPct val="90000"/>
              </a:lnSpc>
              <a:spcAft>
                <a:spcPts val="600"/>
              </a:spcAft>
            </a:pPr>
            <a:endParaRPr lang="en-TR" sz="1500" dirty="0"/>
          </a:p>
        </p:txBody>
      </p:sp>
    </p:spTree>
    <p:extLst>
      <p:ext uri="{BB962C8B-B14F-4D97-AF65-F5344CB8AC3E}">
        <p14:creationId xmlns:p14="http://schemas.microsoft.com/office/powerpoint/2010/main" val="135092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54AA76A-7BA1-D404-A763-FCE7C8CDCBC2}"/>
              </a:ext>
            </a:extLst>
          </p:cNvPr>
          <p:cNvGraphicFramePr/>
          <p:nvPr/>
        </p:nvGraphicFramePr>
        <p:xfrm>
          <a:off x="318977" y="212651"/>
          <a:ext cx="8506045" cy="4391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4418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2A84-391D-4E93-17CA-D9ED8413C765}"/>
              </a:ext>
            </a:extLst>
          </p:cNvPr>
          <p:cNvSpPr>
            <a:spLocks noGrp="1"/>
          </p:cNvSpPr>
          <p:nvPr>
            <p:ph type="title"/>
          </p:nvPr>
        </p:nvSpPr>
        <p:spPr>
          <a:xfrm>
            <a:off x="3973321" y="246888"/>
            <a:ext cx="4688333" cy="1337310"/>
          </a:xfrm>
        </p:spPr>
        <p:txBody>
          <a:bodyPr vert="horz" lIns="68580" tIns="34290" rIns="68580" bIns="34290" rtlCol="0" anchor="b">
            <a:normAutofit/>
          </a:bodyPr>
          <a:lstStyle/>
          <a:p>
            <a:r>
              <a:rPr lang="en-US" sz="4050"/>
              <a:t>Öğrenciler Açısından Genel Amacı;</a:t>
            </a:r>
          </a:p>
        </p:txBody>
      </p:sp>
      <p:pic>
        <p:nvPicPr>
          <p:cNvPr id="7" name="Picture 6" descr="Renkli kağıttaki çizimler">
            <a:extLst>
              <a:ext uri="{FF2B5EF4-FFF2-40B4-BE49-F238E27FC236}">
                <a16:creationId xmlns:a16="http://schemas.microsoft.com/office/drawing/2014/main" id="{E6D3F880-57E2-07BF-DFC6-1673678D9AA3}"/>
              </a:ext>
            </a:extLst>
          </p:cNvPr>
          <p:cNvPicPr>
            <a:picLocks noChangeAspect="1"/>
          </p:cNvPicPr>
          <p:nvPr/>
        </p:nvPicPr>
        <p:blipFill rotWithShape="1">
          <a:blip r:embed="rId2"/>
          <a:srcRect l="17206" r="37463" b="-1"/>
          <a:stretch/>
        </p:blipFill>
        <p:spPr>
          <a:xfrm>
            <a:off x="1" y="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 name="TextBox 4">
            <a:extLst>
              <a:ext uri="{FF2B5EF4-FFF2-40B4-BE49-F238E27FC236}">
                <a16:creationId xmlns:a16="http://schemas.microsoft.com/office/drawing/2014/main" id="{CC5A7307-71C5-832C-A8EF-3773B79A970A}"/>
              </a:ext>
            </a:extLst>
          </p:cNvPr>
          <p:cNvSpPr txBox="1"/>
          <p:nvPr/>
        </p:nvSpPr>
        <p:spPr>
          <a:xfrm>
            <a:off x="3973322" y="2029968"/>
            <a:ext cx="4846587" cy="2751881"/>
          </a:xfrm>
          <a:prstGeom prst="rect">
            <a:avLst/>
          </a:prstGeom>
        </p:spPr>
        <p:txBody>
          <a:bodyPr vert="horz" lIns="68580" tIns="34290" rIns="68580" bIns="34290" rtlCol="0">
            <a:normAutofit/>
          </a:bodyPr>
          <a:lstStyle/>
          <a:p>
            <a:pPr algn="just">
              <a:lnSpc>
                <a:spcPct val="90000"/>
              </a:lnSpc>
              <a:spcAft>
                <a:spcPts val="450"/>
              </a:spcAft>
            </a:pPr>
            <a:r>
              <a:rPr lang="tr-TR" dirty="0"/>
              <a:t>Yaşam problemlerini tanımlayarak bunlara yenilikçi ve etkili çözümler üretmek üzere Ar-Ge yöntemlerini işbirlikçi olarak uygulamaları sürecinde algoritmik düşünme, bilişsel ve üst bilişsel, sosyal-duygusal ve pratik ve fiziksel becerilerini geliştirmeleridir. Öğrencileri yaşam boyu öğrenmeye teşvik ederek teknolojiyi güvenli, etik ve ahlaki değerleri gözeterek üretim için kullanmaları konusunda bilinçlendirerek gerekli yetkinlikleri kazandırmayı hedefler. </a:t>
            </a:r>
          </a:p>
        </p:txBody>
      </p:sp>
    </p:spTree>
    <p:extLst>
      <p:ext uri="{BB962C8B-B14F-4D97-AF65-F5344CB8AC3E}">
        <p14:creationId xmlns:p14="http://schemas.microsoft.com/office/powerpoint/2010/main" val="2781135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ağaç içeren bir resim&#10;&#10;Açıklama otomatik olarak oluşturuldu">
            <a:extLst>
              <a:ext uri="{FF2B5EF4-FFF2-40B4-BE49-F238E27FC236}">
                <a16:creationId xmlns:a16="http://schemas.microsoft.com/office/drawing/2014/main" id="{9745C107-C90B-784B-A313-675EDF604AAC}"/>
              </a:ext>
            </a:extLst>
          </p:cNvPr>
          <p:cNvPicPr>
            <a:picLocks noChangeAspect="1"/>
          </p:cNvPicPr>
          <p:nvPr/>
        </p:nvPicPr>
        <p:blipFill rotWithShape="1">
          <a:blip r:embed="rId2"/>
          <a:srcRect t="1179" b="20150"/>
          <a:stretch/>
        </p:blipFill>
        <p:spPr>
          <a:xfrm>
            <a:off x="238453" y="7"/>
            <a:ext cx="9143985" cy="5143493"/>
          </a:xfrm>
          <a:prstGeom prst="rect">
            <a:avLst/>
          </a:prstGeom>
        </p:spPr>
      </p:pic>
      <p:sp>
        <p:nvSpPr>
          <p:cNvPr id="11" name="Metin kutusu 10">
            <a:extLst>
              <a:ext uri="{FF2B5EF4-FFF2-40B4-BE49-F238E27FC236}">
                <a16:creationId xmlns:a16="http://schemas.microsoft.com/office/drawing/2014/main" id="{C51EFE31-C77D-964B-9A36-AF7EE215AB18}"/>
              </a:ext>
            </a:extLst>
          </p:cNvPr>
          <p:cNvSpPr txBox="1"/>
          <p:nvPr/>
        </p:nvSpPr>
        <p:spPr>
          <a:xfrm>
            <a:off x="6493407" y="-239353"/>
            <a:ext cx="2889031" cy="1375542"/>
          </a:xfrm>
          <a:prstGeom prst="rect">
            <a:avLst/>
          </a:prstGeom>
        </p:spPr>
        <p:txBody>
          <a:bodyPr vert="horz" lIns="68580" tIns="34290" rIns="68580" bIns="34290" rtlCol="0" anchor="b">
            <a:normAutofit/>
          </a:bodyPr>
          <a:lstStyle/>
          <a:p>
            <a:pPr algn="ctr">
              <a:lnSpc>
                <a:spcPct val="90000"/>
              </a:lnSpc>
              <a:spcBef>
                <a:spcPct val="0"/>
              </a:spcBef>
              <a:spcAft>
                <a:spcPts val="450"/>
              </a:spcAft>
            </a:pPr>
            <a:r>
              <a:rPr lang="en-US" sz="3000" b="1" i="1" dirty="0" err="1">
                <a:latin typeface="+mj-lt"/>
                <a:ea typeface="+mj-ea"/>
                <a:cs typeface="+mj-cs"/>
              </a:rPr>
              <a:t>Glokal</a:t>
            </a:r>
            <a:endParaRPr lang="en-US" sz="3000" b="1" i="1" dirty="0">
              <a:latin typeface="+mj-lt"/>
              <a:ea typeface="+mj-ea"/>
              <a:cs typeface="+mj-cs"/>
            </a:endParaRPr>
          </a:p>
          <a:p>
            <a:pPr algn="ctr">
              <a:lnSpc>
                <a:spcPct val="90000"/>
              </a:lnSpc>
              <a:spcBef>
                <a:spcPct val="0"/>
              </a:spcBef>
              <a:spcAft>
                <a:spcPts val="450"/>
              </a:spcAft>
            </a:pPr>
            <a:r>
              <a:rPr lang="en-US" sz="3000" i="1" dirty="0">
                <a:latin typeface="+mj-lt"/>
                <a:ea typeface="+mj-ea"/>
                <a:cs typeface="+mj-cs"/>
              </a:rPr>
              <a:t>(</a:t>
            </a:r>
            <a:r>
              <a:rPr lang="en-US" sz="3000" i="1" dirty="0" err="1">
                <a:latin typeface="+mj-lt"/>
                <a:ea typeface="+mj-ea"/>
                <a:cs typeface="+mj-cs"/>
              </a:rPr>
              <a:t>Lokal</a:t>
            </a:r>
            <a:r>
              <a:rPr lang="en-US" sz="3000" i="1" dirty="0">
                <a:latin typeface="+mj-lt"/>
                <a:ea typeface="+mj-ea"/>
                <a:cs typeface="+mj-cs"/>
              </a:rPr>
              <a:t> + Global)</a:t>
            </a:r>
          </a:p>
        </p:txBody>
      </p:sp>
    </p:spTree>
    <p:extLst>
      <p:ext uri="{BB962C8B-B14F-4D97-AF65-F5344CB8AC3E}">
        <p14:creationId xmlns:p14="http://schemas.microsoft.com/office/powerpoint/2010/main" val="1665911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2A84-391D-4E93-17CA-D9ED8413C765}"/>
              </a:ext>
            </a:extLst>
          </p:cNvPr>
          <p:cNvSpPr>
            <a:spLocks noGrp="1"/>
          </p:cNvSpPr>
          <p:nvPr>
            <p:ph type="title"/>
          </p:nvPr>
        </p:nvSpPr>
        <p:spPr>
          <a:xfrm>
            <a:off x="3973321" y="246888"/>
            <a:ext cx="4688333" cy="1337310"/>
          </a:xfrm>
        </p:spPr>
        <p:txBody>
          <a:bodyPr vert="horz" lIns="68580" tIns="34290" rIns="68580" bIns="34290" rtlCol="0" anchor="b">
            <a:normAutofit/>
          </a:bodyPr>
          <a:lstStyle/>
          <a:p>
            <a:r>
              <a:rPr lang="en-US" sz="3150"/>
              <a:t>Öğretmenler ve Yöneticiler Açısından Genel Amacı;</a:t>
            </a:r>
          </a:p>
        </p:txBody>
      </p:sp>
      <p:pic>
        <p:nvPicPr>
          <p:cNvPr id="7" name="Picture 6" descr="Renkli kağıttaki çizimler">
            <a:extLst>
              <a:ext uri="{FF2B5EF4-FFF2-40B4-BE49-F238E27FC236}">
                <a16:creationId xmlns:a16="http://schemas.microsoft.com/office/drawing/2014/main" id="{E6D3F880-57E2-07BF-DFC6-1673678D9AA3}"/>
              </a:ext>
            </a:extLst>
          </p:cNvPr>
          <p:cNvPicPr>
            <a:picLocks noChangeAspect="1"/>
          </p:cNvPicPr>
          <p:nvPr/>
        </p:nvPicPr>
        <p:blipFill rotWithShape="1">
          <a:blip r:embed="rId2"/>
          <a:srcRect l="16896" r="37773" b="-1"/>
          <a:stretch/>
        </p:blipFill>
        <p:spPr>
          <a:xfrm>
            <a:off x="1" y="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 name="TextBox 4">
            <a:extLst>
              <a:ext uri="{FF2B5EF4-FFF2-40B4-BE49-F238E27FC236}">
                <a16:creationId xmlns:a16="http://schemas.microsoft.com/office/drawing/2014/main" id="{CC5A7307-71C5-832C-A8EF-3773B79A970A}"/>
              </a:ext>
            </a:extLst>
          </p:cNvPr>
          <p:cNvSpPr txBox="1"/>
          <p:nvPr/>
        </p:nvSpPr>
        <p:spPr>
          <a:xfrm>
            <a:off x="3829086" y="1899773"/>
            <a:ext cx="4976803" cy="3146172"/>
          </a:xfrm>
          <a:prstGeom prst="rect">
            <a:avLst/>
          </a:prstGeom>
        </p:spPr>
        <p:txBody>
          <a:bodyPr vert="horz" lIns="68580" tIns="34290" rIns="68580" bIns="34290" rtlCol="0">
            <a:normAutofit fontScale="92500" lnSpcReduction="10000"/>
          </a:bodyPr>
          <a:lstStyle/>
          <a:p>
            <a:pPr algn="just">
              <a:lnSpc>
                <a:spcPct val="110000"/>
              </a:lnSpc>
              <a:spcAft>
                <a:spcPts val="450"/>
              </a:spcAft>
            </a:pPr>
            <a:r>
              <a:rPr lang="tr-TR" sz="1500" dirty="0"/>
              <a:t>Öğrencilerin ilgi alanları, becerileri ve öğrenme gereksinimlerine odaklanarak işbirlikçi çalışma yolu ile yenilikçi teknoloji entegrasyonu ve disiplinlerarası yaklaşım ile öğrenme tasarımlarını geliştirme, uygulama ve değerlendirme süreçlerinde deneyimler edinerek kişisel, araştırma-geliştirme ve profesyonel becerilerini geliştirmelerine ve edindikleri kazanımları bilimsel çıktılar veya mesleki ortamlarda paylaşmalarına destek sağlamaktır. </a:t>
            </a:r>
          </a:p>
          <a:p>
            <a:pPr algn="just">
              <a:lnSpc>
                <a:spcPct val="110000"/>
              </a:lnSpc>
              <a:spcAft>
                <a:spcPts val="450"/>
              </a:spcAft>
            </a:pPr>
            <a:r>
              <a:rPr lang="tr-TR" sz="1500" dirty="0"/>
              <a:t>Model; her öğretmenin ve her seviyedeki yöneticinin kişisel ve mesleki gelişimine katkı sağlamayı, kendilerinin geliştirdikleri öğrenme tasarımlarını uygulayarak süreç ve sonuçlarını Ar-Ge mantığı ile anlamlandırmaları ve paylaşmaları yolu ile eğitimin her kademesindeki ekosisteme işbirlikçi çalışma ve deneyimlerin paylaşılması sürecine katkı getirmeyi hedeflemektedir. </a:t>
            </a:r>
          </a:p>
        </p:txBody>
      </p:sp>
    </p:spTree>
    <p:extLst>
      <p:ext uri="{BB962C8B-B14F-4D97-AF65-F5344CB8AC3E}">
        <p14:creationId xmlns:p14="http://schemas.microsoft.com/office/powerpoint/2010/main" val="576208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2A84-391D-4E93-17CA-D9ED8413C765}"/>
              </a:ext>
            </a:extLst>
          </p:cNvPr>
          <p:cNvSpPr>
            <a:spLocks noGrp="1"/>
          </p:cNvSpPr>
          <p:nvPr>
            <p:ph type="title"/>
          </p:nvPr>
        </p:nvSpPr>
        <p:spPr>
          <a:xfrm>
            <a:off x="3973321" y="246888"/>
            <a:ext cx="4688333" cy="1337310"/>
          </a:xfrm>
        </p:spPr>
        <p:txBody>
          <a:bodyPr vert="horz" lIns="68580" tIns="34290" rIns="68580" bIns="34290" rtlCol="0" anchor="b">
            <a:normAutofit/>
          </a:bodyPr>
          <a:lstStyle/>
          <a:p>
            <a:r>
              <a:rPr lang="tr-TR" sz="3150" dirty="0"/>
              <a:t>Paydaşlar Açısından Genel Amacı;</a:t>
            </a:r>
          </a:p>
        </p:txBody>
      </p:sp>
      <p:pic>
        <p:nvPicPr>
          <p:cNvPr id="7" name="Picture 6" descr="Renkli kağıttaki çizimler">
            <a:extLst>
              <a:ext uri="{FF2B5EF4-FFF2-40B4-BE49-F238E27FC236}">
                <a16:creationId xmlns:a16="http://schemas.microsoft.com/office/drawing/2014/main" id="{E6D3F880-57E2-07BF-DFC6-1673678D9AA3}"/>
              </a:ext>
            </a:extLst>
          </p:cNvPr>
          <p:cNvPicPr>
            <a:picLocks noChangeAspect="1"/>
          </p:cNvPicPr>
          <p:nvPr/>
        </p:nvPicPr>
        <p:blipFill rotWithShape="1">
          <a:blip r:embed="rId2"/>
          <a:srcRect l="16896" r="37773" b="-1"/>
          <a:stretch/>
        </p:blipFill>
        <p:spPr>
          <a:xfrm>
            <a:off x="1" y="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 name="TextBox 4">
            <a:extLst>
              <a:ext uri="{FF2B5EF4-FFF2-40B4-BE49-F238E27FC236}">
                <a16:creationId xmlns:a16="http://schemas.microsoft.com/office/drawing/2014/main" id="{CC5A7307-71C5-832C-A8EF-3773B79A970A}"/>
              </a:ext>
            </a:extLst>
          </p:cNvPr>
          <p:cNvSpPr txBox="1"/>
          <p:nvPr/>
        </p:nvSpPr>
        <p:spPr>
          <a:xfrm>
            <a:off x="3863051" y="1991938"/>
            <a:ext cx="4982901" cy="2904674"/>
          </a:xfrm>
          <a:prstGeom prst="rect">
            <a:avLst/>
          </a:prstGeom>
        </p:spPr>
        <p:txBody>
          <a:bodyPr vert="horz" lIns="68580" tIns="34290" rIns="68580" bIns="34290" rtlCol="0">
            <a:normAutofit lnSpcReduction="10000"/>
          </a:bodyPr>
          <a:lstStyle/>
          <a:p>
            <a:pPr algn="just">
              <a:lnSpc>
                <a:spcPct val="110000"/>
              </a:lnSpc>
              <a:spcAft>
                <a:spcPts val="450"/>
              </a:spcAft>
            </a:pPr>
            <a:r>
              <a:rPr lang="tr-TR" sz="1350" dirty="0">
                <a:solidFill>
                  <a:srgbClr val="000000"/>
                </a:solidFill>
                <a:latin typeface="Calibri" panose="020F0502020204030204" pitchFamily="34" charset="0"/>
                <a:ea typeface="Calibri" panose="020F0502020204030204" pitchFamily="34" charset="0"/>
              </a:rPr>
              <a:t>Paydaşlar (veli, okul çevresi, bilim insanları, kamu ve STK kurumları ve uzmanlar gibi) açısından; öğrenci, öğretmen ve eğitim liderlerinin gerçek yaşam sorunlarını belirleme ve çözme sürecindeki öğrenme tasarımlarına ilgili uzmanlıkları veya ihtiyaç duyulan alanlarda destekleri ile katkı vererek öğrenme sürecinin daha etkin bir parçası olmalarını geliştirmektir. </a:t>
            </a:r>
          </a:p>
          <a:p>
            <a:pPr algn="just">
              <a:lnSpc>
                <a:spcPct val="110000"/>
              </a:lnSpc>
              <a:spcAft>
                <a:spcPts val="450"/>
              </a:spcAft>
            </a:pPr>
            <a:r>
              <a:rPr lang="tr-TR" sz="1350" dirty="0">
                <a:solidFill>
                  <a:srgbClr val="000000"/>
                </a:solidFill>
                <a:latin typeface="Calibri" panose="020F0502020204030204" pitchFamily="34" charset="0"/>
                <a:ea typeface="Calibri" panose="020F0502020204030204" pitchFamily="34" charset="0"/>
              </a:rPr>
              <a:t>Paydaşların sürece ilişkin geri bildirimlerinin alınması, bilim insanları ve uzmanlar ile sürece ilişkin verilerin paylaşılması, modele ilişkin bilimsel yayın üretmelerinin desteklenmesi ve bu yayınların sonuçlarının incelenmesi ve değerlendirilmesi ile tüm paydaşların modelin geliştirilmesi, iyileştirilmesi ve güncellenmesin de katılımcı olabilmeleri hedeflenmektedir.</a:t>
            </a:r>
            <a:endParaRPr lang="en-TR" sz="1350" dirty="0">
              <a:latin typeface="Times New Roman" panose="02020603050405020304" pitchFamily="18" charset="0"/>
              <a:ea typeface="Times New Roman" panose="02020603050405020304" pitchFamily="18" charset="0"/>
            </a:endParaRPr>
          </a:p>
          <a:p>
            <a:pPr algn="just">
              <a:lnSpc>
                <a:spcPct val="110000"/>
              </a:lnSpc>
              <a:spcAft>
                <a:spcPts val="450"/>
              </a:spcAft>
            </a:pPr>
            <a:endParaRPr lang="tr-TR" sz="1500" dirty="0"/>
          </a:p>
        </p:txBody>
      </p:sp>
    </p:spTree>
    <p:extLst>
      <p:ext uri="{BB962C8B-B14F-4D97-AF65-F5344CB8AC3E}">
        <p14:creationId xmlns:p14="http://schemas.microsoft.com/office/powerpoint/2010/main" val="3962031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4"/>
          <p:cNvSpPr txBox="1">
            <a:spLocks noGrp="1"/>
          </p:cNvSpPr>
          <p:nvPr>
            <p:ph type="title"/>
          </p:nvPr>
        </p:nvSpPr>
        <p:spPr>
          <a:xfrm>
            <a:off x="491491" y="256033"/>
            <a:ext cx="7886700" cy="994172"/>
          </a:xfrm>
          <a:prstGeom prst="rect">
            <a:avLst/>
          </a:prstGeom>
          <a:noFill/>
          <a:ln>
            <a:noFill/>
          </a:ln>
        </p:spPr>
        <p:txBody>
          <a:bodyPr spcFirstLastPara="1" vert="horz" wrap="square" lIns="68569" tIns="34275" rIns="68569" bIns="34275" rtlCol="0" anchor="ctr" anchorCtr="0">
            <a:normAutofit/>
          </a:bodyPr>
          <a:lstStyle/>
          <a:p>
            <a:pPr algn="l">
              <a:lnSpc>
                <a:spcPct val="90000"/>
              </a:lnSpc>
              <a:spcBef>
                <a:spcPts val="0"/>
              </a:spcBef>
              <a:buClr>
                <a:schemeClr val="dk1"/>
              </a:buClr>
              <a:buSzPts val="4400"/>
            </a:pPr>
            <a:r>
              <a:rPr lang="tr-TR" b="1" dirty="0"/>
              <a:t>İlkeler</a:t>
            </a:r>
            <a:r>
              <a:rPr lang="tr-TR" dirty="0"/>
              <a:t>;</a:t>
            </a:r>
            <a:endParaRPr dirty="0"/>
          </a:p>
        </p:txBody>
      </p:sp>
      <p:sp>
        <p:nvSpPr>
          <p:cNvPr id="150" name="Google Shape;150;p4"/>
          <p:cNvSpPr txBox="1">
            <a:spLocks noGrp="1"/>
          </p:cNvSpPr>
          <p:nvPr>
            <p:ph idx="1"/>
          </p:nvPr>
        </p:nvSpPr>
        <p:spPr>
          <a:xfrm>
            <a:off x="354331" y="1002323"/>
            <a:ext cx="8161020" cy="3969727"/>
          </a:xfrm>
          <a:prstGeom prst="rect">
            <a:avLst/>
          </a:prstGeom>
          <a:noFill/>
          <a:ln>
            <a:noFill/>
          </a:ln>
        </p:spPr>
        <p:txBody>
          <a:bodyPr spcFirstLastPara="1" vert="horz" wrap="square" lIns="68569" tIns="34275" rIns="68569" bIns="34275" rtlCol="0" anchor="t" anchorCtr="0">
            <a:normAutofit fontScale="77500" lnSpcReduction="20000"/>
          </a:bodyPr>
          <a:lstStyle/>
          <a:p>
            <a:pPr marL="257175" indent="-257175" algn="just">
              <a:lnSpc>
                <a:spcPct val="115000"/>
              </a:lnSpc>
              <a:buFont typeface="+mj-lt"/>
              <a:buAutoNum type="arabicPeriod"/>
            </a:pPr>
            <a:r>
              <a:rPr lang="tr-TR"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Bilim dallarının (Bilgisayar Bilimleri; Fen ve Matematik Bilimleri, Dil ve Sosyal Bilimler, Sanat ve Tasarım ile Spor Bilimleri) eşdeğer şekilde disiplinlerarası yaklaşım ile süreç planlanır, uygulanır ve değerlendirilir.</a:t>
            </a:r>
            <a:endParaRPr lang="en-TR"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57175" indent="-257175" algn="just">
              <a:lnSpc>
                <a:spcPct val="115000"/>
              </a:lnSpc>
              <a:buFont typeface="+mj-lt"/>
              <a:buAutoNum type="arabicPeriod"/>
            </a:pPr>
            <a:r>
              <a:rPr lang="tr-TR"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Hayatın içinden sorunlar; yerel, ulusal ve evrensel ölçekte düşünülerek öğretmenlerin rehberliğinde, öğrenciler tarafından veriye dayalı olarak belirlenir. </a:t>
            </a:r>
            <a:endParaRPr lang="en-TR"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57175" indent="-257175" algn="just">
              <a:lnSpc>
                <a:spcPct val="115000"/>
              </a:lnSpc>
              <a:buFont typeface="+mj-lt"/>
              <a:buAutoNum type="arabicPeriod"/>
            </a:pPr>
            <a:r>
              <a:rPr lang="tr-TR"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Hayatın içinden sorunların çözümü için seçilen öğretim araçları (bilgisayarsız, blok veya metin tabanlı programlama, robotik, oyun, yapay zeka programlama gibi) işe koşulur. </a:t>
            </a:r>
            <a:endParaRPr lang="en-TR"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57175" indent="-257175" algn="just">
              <a:lnSpc>
                <a:spcPct val="115000"/>
              </a:lnSpc>
              <a:spcAft>
                <a:spcPts val="750"/>
              </a:spcAft>
              <a:buFont typeface="+mj-lt"/>
              <a:buAutoNum type="arabicPeriod"/>
            </a:pPr>
            <a:r>
              <a:rPr lang="tr-TR"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Süreç, araştırma ve geliştirme yöntemleri rehberliğinde yürütülür.</a:t>
            </a:r>
            <a:endParaRPr lang="en-TR"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6"/>
          <p:cNvPicPr preferRelativeResize="0"/>
          <p:nvPr/>
        </p:nvPicPr>
        <p:blipFill rotWithShape="1">
          <a:blip r:embed="rId3">
            <a:alphaModFix/>
          </a:blip>
          <a:srcRect t="5125" b="16202"/>
          <a:stretch/>
        </p:blipFill>
        <p:spPr>
          <a:xfrm>
            <a:off x="15" y="230827"/>
            <a:ext cx="9143985" cy="5143493"/>
          </a:xfrm>
          <a:prstGeom prst="rect">
            <a:avLst/>
          </a:prstGeom>
          <a:noFill/>
          <a:ln>
            <a:noFill/>
          </a:ln>
        </p:spPr>
      </p:pic>
      <p:sp>
        <p:nvSpPr>
          <p:cNvPr id="166" name="Google Shape;166;p6"/>
          <p:cNvSpPr/>
          <p:nvPr/>
        </p:nvSpPr>
        <p:spPr>
          <a:xfrm>
            <a:off x="1074198" y="1159249"/>
            <a:ext cx="3731460" cy="2331484"/>
          </a:xfrm>
          <a:prstGeom prst="rect">
            <a:avLst/>
          </a:prstGeom>
          <a:solidFill>
            <a:schemeClr val="lt1"/>
          </a:solidFill>
          <a:ln>
            <a:noFill/>
          </a:ln>
        </p:spPr>
        <p:txBody>
          <a:bodyPr spcFirstLastPara="1" wrap="square" lIns="68569" tIns="34275" rIns="68569" bIns="34275" anchor="ctr" anchorCtr="0">
            <a:noAutofit/>
          </a:bodyPr>
          <a:lstStyle/>
          <a:p>
            <a:pPr algn="ctr"/>
            <a:endParaRPr sz="1350" dirty="0">
              <a:latin typeface="Calibri"/>
              <a:ea typeface="Brush Script MT" panose="03060802040406070304" pitchFamily="66" charset="-122"/>
              <a:cs typeface="Calibri"/>
              <a:sym typeface="Calibri"/>
            </a:endParaRPr>
          </a:p>
        </p:txBody>
      </p:sp>
      <p:sp>
        <p:nvSpPr>
          <p:cNvPr id="167" name="Google Shape;167;p6"/>
          <p:cNvSpPr txBox="1">
            <a:spLocks noGrp="1"/>
          </p:cNvSpPr>
          <p:nvPr>
            <p:ph type="ctrTitle"/>
          </p:nvPr>
        </p:nvSpPr>
        <p:spPr>
          <a:xfrm>
            <a:off x="1579418" y="1735805"/>
            <a:ext cx="3098526" cy="1178373"/>
          </a:xfrm>
          <a:prstGeom prst="rect">
            <a:avLst/>
          </a:prstGeom>
          <a:noFill/>
          <a:ln>
            <a:noFill/>
          </a:ln>
        </p:spPr>
        <p:txBody>
          <a:bodyPr spcFirstLastPara="1" vert="horz" wrap="square" lIns="68569" tIns="34275" rIns="68569" bIns="34275" rtlCol="0" anchor="t" anchorCtr="0">
            <a:normAutofit/>
          </a:bodyPr>
          <a:lstStyle/>
          <a:p>
            <a:pPr>
              <a:lnSpc>
                <a:spcPct val="90000"/>
              </a:lnSpc>
              <a:spcBef>
                <a:spcPts val="0"/>
              </a:spcBef>
              <a:buClr>
                <a:schemeClr val="dk1"/>
              </a:buClr>
              <a:buSzPts val="3600"/>
            </a:pPr>
            <a:r>
              <a:rPr lang="tr-TR" sz="3200" b="1" dirty="0">
                <a:solidFill>
                  <a:schemeClr val="tx1"/>
                </a:solidFill>
              </a:rPr>
              <a:t>Modelin Gösterimi </a:t>
            </a:r>
            <a:endParaRPr sz="4800" b="1" dirty="0">
              <a:solidFill>
                <a:schemeClr val="tx1"/>
              </a:solidFill>
            </a:endParaRPr>
          </a:p>
        </p:txBody>
      </p:sp>
      <p:cxnSp>
        <p:nvCxnSpPr>
          <p:cNvPr id="168" name="Google Shape;168;p6"/>
          <p:cNvCxnSpPr/>
          <p:nvPr/>
        </p:nvCxnSpPr>
        <p:spPr>
          <a:xfrm>
            <a:off x="1652378" y="3026082"/>
            <a:ext cx="552704" cy="0"/>
          </a:xfrm>
          <a:prstGeom prst="straightConnector1">
            <a:avLst/>
          </a:prstGeom>
          <a:noFill/>
          <a:ln w="57150" cap="flat" cmpd="sng">
            <a:solidFill>
              <a:schemeClr val="accent4"/>
            </a:solidFill>
            <a:prstDash val="solid"/>
            <a:miter lim="800000"/>
            <a:headEnd type="none" w="sm" len="sm"/>
            <a:tailEnd type="none" w="sm" len="sm"/>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lar diagram with text&#10;&#10;Description automatically generated with medium confidence">
            <a:extLst>
              <a:ext uri="{FF2B5EF4-FFF2-40B4-BE49-F238E27FC236}">
                <a16:creationId xmlns:a16="http://schemas.microsoft.com/office/drawing/2014/main" id="{F93D778C-C175-E25D-DA79-825085179F3F}"/>
              </a:ext>
            </a:extLst>
          </p:cNvPr>
          <p:cNvPicPr>
            <a:picLocks noChangeAspect="1"/>
          </p:cNvPicPr>
          <p:nvPr/>
        </p:nvPicPr>
        <p:blipFill rotWithShape="1">
          <a:blip r:embed="rId2"/>
          <a:srcRect t="8926" b="11569"/>
          <a:stretch/>
        </p:blipFill>
        <p:spPr>
          <a:xfrm>
            <a:off x="20" y="10"/>
            <a:ext cx="9143980" cy="5143490"/>
          </a:xfrm>
          <a:prstGeom prst="rect">
            <a:avLst/>
          </a:prstGeom>
          <a:noFill/>
        </p:spPr>
      </p:pic>
    </p:spTree>
    <p:extLst>
      <p:ext uri="{BB962C8B-B14F-4D97-AF65-F5344CB8AC3E}">
        <p14:creationId xmlns:p14="http://schemas.microsoft.com/office/powerpoint/2010/main" val="356122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C04A8-4A0C-661D-2ACE-571B92537AE0}"/>
            </a:ext>
          </a:extLst>
        </p:cNvPr>
        <p:cNvGrpSpPr/>
        <p:nvPr/>
      </p:nvGrpSpPr>
      <p:grpSpPr>
        <a:xfrm>
          <a:off x="0" y="0"/>
          <a:ext cx="0" cy="0"/>
          <a:chOff x="0" y="0"/>
          <a:chExt cx="0" cy="0"/>
        </a:xfrm>
      </p:grpSpPr>
      <p:pic>
        <p:nvPicPr>
          <p:cNvPr id="3" name="Picture 2" descr="A poster with a circular pattern&#10;&#10;Description automatically generated with medium confidence">
            <a:extLst>
              <a:ext uri="{FF2B5EF4-FFF2-40B4-BE49-F238E27FC236}">
                <a16:creationId xmlns:a16="http://schemas.microsoft.com/office/drawing/2014/main" id="{E772DB8E-5953-C25C-EBCA-62A5AC902170}"/>
              </a:ext>
            </a:extLst>
          </p:cNvPr>
          <p:cNvPicPr>
            <a:picLocks noChangeAspect="1"/>
          </p:cNvPicPr>
          <p:nvPr/>
        </p:nvPicPr>
        <p:blipFill rotWithShape="1">
          <a:blip r:embed="rId2"/>
          <a:srcRect l="30437" t="37544" r="30753" b="31257"/>
          <a:stretch/>
        </p:blipFill>
        <p:spPr>
          <a:xfrm>
            <a:off x="2041451" y="244549"/>
            <a:ext cx="4827182" cy="4795283"/>
          </a:xfrm>
          <a:prstGeom prst="ellipse">
            <a:avLst/>
          </a:prstGeom>
        </p:spPr>
      </p:pic>
    </p:spTree>
    <p:extLst>
      <p:ext uri="{BB962C8B-B14F-4D97-AF65-F5344CB8AC3E}">
        <p14:creationId xmlns:p14="http://schemas.microsoft.com/office/powerpoint/2010/main" val="61059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C3B7-A98B-111D-A97E-50B4D24E80FC}"/>
              </a:ext>
            </a:extLst>
          </p:cNvPr>
          <p:cNvSpPr>
            <a:spLocks noGrp="1"/>
          </p:cNvSpPr>
          <p:nvPr>
            <p:ph type="ctrTitle"/>
          </p:nvPr>
        </p:nvSpPr>
        <p:spPr/>
        <p:txBody>
          <a:bodyPr/>
          <a:lstStyle/>
          <a:p>
            <a:r>
              <a:rPr lang="tr-TR" dirty="0"/>
              <a:t>Deneyim Paylaşımı</a:t>
            </a:r>
            <a:endParaRPr lang="en-TR" dirty="0"/>
          </a:p>
        </p:txBody>
      </p:sp>
      <p:sp>
        <p:nvSpPr>
          <p:cNvPr id="3" name="Subtitle 2">
            <a:extLst>
              <a:ext uri="{FF2B5EF4-FFF2-40B4-BE49-F238E27FC236}">
                <a16:creationId xmlns:a16="http://schemas.microsoft.com/office/drawing/2014/main" id="{727AB9FA-5A1F-8310-3395-B8418109C6E0}"/>
              </a:ext>
            </a:extLst>
          </p:cNvPr>
          <p:cNvSpPr>
            <a:spLocks noGrp="1"/>
          </p:cNvSpPr>
          <p:nvPr>
            <p:ph type="subTitle" idx="1"/>
          </p:nvPr>
        </p:nvSpPr>
        <p:spPr/>
        <p:txBody>
          <a:bodyPr>
            <a:normAutofit lnSpcReduction="10000"/>
          </a:bodyPr>
          <a:lstStyle/>
          <a:p>
            <a:r>
              <a:rPr lang="en-TR" dirty="0"/>
              <a:t>Dönem için ve Dönem Sonu, Öğretmenler ve Paydaşlar arası</a:t>
            </a:r>
          </a:p>
        </p:txBody>
      </p:sp>
      <p:graphicFrame>
        <p:nvGraphicFramePr>
          <p:cNvPr id="5" name="Diagram 4">
            <a:extLst>
              <a:ext uri="{FF2B5EF4-FFF2-40B4-BE49-F238E27FC236}">
                <a16:creationId xmlns:a16="http://schemas.microsoft.com/office/drawing/2014/main" id="{0FBB2C59-6652-3EE2-087E-BD41D4C104D3}"/>
              </a:ext>
            </a:extLst>
          </p:cNvPr>
          <p:cNvGraphicFramePr/>
          <p:nvPr/>
        </p:nvGraphicFramePr>
        <p:xfrm>
          <a:off x="967563" y="1626781"/>
          <a:ext cx="7432158" cy="3327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246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44223C41-3FDC-0845-8102-CF5112FCC99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B3904D2-FECE-7B41-85AA-720B7C934B76}"/>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76AC4FDC-EA80-0F46-B8C5-DB565F006A4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83D7C405-E7CD-464B-96E6-DD68F43EA00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001F103F-1892-AD47-8049-DD37E3D7614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404DA0D6-9358-0C4B-8836-55A17BBBB846}"/>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DDE3BF07-548E-C740-9C1A-328F899B11AE}"/>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EF1FEFF6-D1E0-0C41-A377-07EB12F31715}"/>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55BF59D3-1414-D345-874E-26213CD3B7A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81B22-7633-FA3B-2C89-52A692162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C3BD3-09EB-E8F6-76E1-5D92F3D372FA}"/>
              </a:ext>
            </a:extLst>
          </p:cNvPr>
          <p:cNvSpPr>
            <a:spLocks noGrp="1"/>
          </p:cNvSpPr>
          <p:nvPr>
            <p:ph type="ctrTitle"/>
          </p:nvPr>
        </p:nvSpPr>
        <p:spPr/>
        <p:txBody>
          <a:bodyPr/>
          <a:lstStyle/>
          <a:p>
            <a:r>
              <a:rPr lang="en-TR" dirty="0"/>
              <a:t>Araştırma ve G</a:t>
            </a:r>
            <a:r>
              <a:rPr lang="en-US" dirty="0"/>
              <a:t>e</a:t>
            </a:r>
            <a:r>
              <a:rPr lang="en-TR" dirty="0"/>
              <a:t>liştirme </a:t>
            </a:r>
          </a:p>
        </p:txBody>
      </p:sp>
      <p:sp>
        <p:nvSpPr>
          <p:cNvPr id="3" name="Subtitle 2">
            <a:extLst>
              <a:ext uri="{FF2B5EF4-FFF2-40B4-BE49-F238E27FC236}">
                <a16:creationId xmlns:a16="http://schemas.microsoft.com/office/drawing/2014/main" id="{9C2765DF-7AF2-7D9F-BCE7-2618FE3A90E3}"/>
              </a:ext>
            </a:extLst>
          </p:cNvPr>
          <p:cNvSpPr>
            <a:spLocks noGrp="1"/>
          </p:cNvSpPr>
          <p:nvPr>
            <p:ph type="subTitle" idx="1"/>
          </p:nvPr>
        </p:nvSpPr>
        <p:spPr/>
        <p:txBody>
          <a:bodyPr>
            <a:normAutofit lnSpcReduction="10000"/>
          </a:bodyPr>
          <a:lstStyle/>
          <a:p>
            <a:r>
              <a:rPr lang="en-TR" dirty="0"/>
              <a:t>Ar-Ge</a:t>
            </a:r>
          </a:p>
        </p:txBody>
      </p:sp>
      <p:graphicFrame>
        <p:nvGraphicFramePr>
          <p:cNvPr id="5" name="Diagram 4">
            <a:extLst>
              <a:ext uri="{FF2B5EF4-FFF2-40B4-BE49-F238E27FC236}">
                <a16:creationId xmlns:a16="http://schemas.microsoft.com/office/drawing/2014/main" id="{F9199A19-2417-FF2A-3400-36B8C9728B96}"/>
              </a:ext>
            </a:extLst>
          </p:cNvPr>
          <p:cNvGraphicFramePr/>
          <p:nvPr/>
        </p:nvGraphicFramePr>
        <p:xfrm>
          <a:off x="967563" y="1626781"/>
          <a:ext cx="7432158" cy="3327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373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D21B5DB-F568-0F4A-8C5A-FF9DE2D8A78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F468DE3-1A8D-5142-B493-F60810E240F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D1468001-440B-8E4B-9175-CDCAF800532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B1F34-1F16-868E-EA6B-CED3916238C4}"/>
            </a:ext>
          </a:extLst>
        </p:cNvPr>
        <p:cNvGrpSpPr/>
        <p:nvPr/>
      </p:nvGrpSpPr>
      <p:grpSpPr>
        <a:xfrm>
          <a:off x="0" y="0"/>
          <a:ext cx="0" cy="0"/>
          <a:chOff x="0" y="0"/>
          <a:chExt cx="0" cy="0"/>
        </a:xfrm>
      </p:grpSpPr>
      <p:pic>
        <p:nvPicPr>
          <p:cNvPr id="3" name="Picture 2" descr="A poster with a circular pattern&#10;&#10;Description automatically generated with medium confidence">
            <a:extLst>
              <a:ext uri="{FF2B5EF4-FFF2-40B4-BE49-F238E27FC236}">
                <a16:creationId xmlns:a16="http://schemas.microsoft.com/office/drawing/2014/main" id="{5ACB8E8A-B02D-33EC-39AF-67DACB00D46C}"/>
              </a:ext>
            </a:extLst>
          </p:cNvPr>
          <p:cNvPicPr>
            <a:picLocks noChangeAspect="1"/>
          </p:cNvPicPr>
          <p:nvPr/>
        </p:nvPicPr>
        <p:blipFill rotWithShape="1">
          <a:blip r:embed="rId2"/>
          <a:srcRect l="21869" t="30208" r="21669" b="23979"/>
          <a:stretch/>
        </p:blipFill>
        <p:spPr>
          <a:xfrm>
            <a:off x="1729409" y="0"/>
            <a:ext cx="5162710" cy="5176234"/>
          </a:xfrm>
          <a:prstGeom prst="ellipse">
            <a:avLst/>
          </a:prstGeom>
        </p:spPr>
      </p:pic>
    </p:spTree>
    <p:extLst>
      <p:ext uri="{BB962C8B-B14F-4D97-AF65-F5344CB8AC3E}">
        <p14:creationId xmlns:p14="http://schemas.microsoft.com/office/powerpoint/2010/main" val="500914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ompass&#10;&#10;Description automatically generated">
            <a:extLst>
              <a:ext uri="{FF2B5EF4-FFF2-40B4-BE49-F238E27FC236}">
                <a16:creationId xmlns:a16="http://schemas.microsoft.com/office/drawing/2014/main" id="{830F3378-38C8-8D97-6EEB-0C53151DCC9A}"/>
              </a:ext>
            </a:extLst>
          </p:cNvPr>
          <p:cNvPicPr>
            <a:picLocks noGrp="1" noChangeAspect="1"/>
          </p:cNvPicPr>
          <p:nvPr>
            <p:ph sz="quarter" idx="13"/>
          </p:nvPr>
        </p:nvPicPr>
        <p:blipFill rotWithShape="1">
          <a:blip r:embed="rId2"/>
          <a:srcRect t="19664" b="20823"/>
          <a:stretch/>
        </p:blipFill>
        <p:spPr>
          <a:xfrm>
            <a:off x="15" y="961"/>
            <a:ext cx="9143985" cy="5142539"/>
          </a:xfrm>
          <a:prstGeom prst="rect">
            <a:avLst/>
          </a:prstGeom>
        </p:spPr>
      </p:pic>
    </p:spTree>
    <p:extLst>
      <p:ext uri="{BB962C8B-B14F-4D97-AF65-F5344CB8AC3E}">
        <p14:creationId xmlns:p14="http://schemas.microsoft.com/office/powerpoint/2010/main" val="1030036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oda içeren bir resim&#10;&#10;Açıklama otomatik olarak oluşturuldu">
            <a:extLst>
              <a:ext uri="{FF2B5EF4-FFF2-40B4-BE49-F238E27FC236}">
                <a16:creationId xmlns:a16="http://schemas.microsoft.com/office/drawing/2014/main" id="{6D68609A-89FD-834F-8154-7FB21C5A9170}"/>
              </a:ext>
            </a:extLst>
          </p:cNvPr>
          <p:cNvPicPr>
            <a:picLocks noChangeAspect="1"/>
          </p:cNvPicPr>
          <p:nvPr/>
        </p:nvPicPr>
        <p:blipFill rotWithShape="1">
          <a:blip r:embed="rId3">
            <a:extLst>
              <a:ext uri="{28A0092B-C50C-407E-A947-70E740481C1C}">
                <a14:useLocalDpi xmlns:a14="http://schemas.microsoft.com/office/drawing/2010/main" val="0"/>
              </a:ext>
            </a:extLst>
          </a:blip>
          <a:srcRect t="5249" b="5250"/>
          <a:stretch/>
        </p:blipFill>
        <p:spPr>
          <a:xfrm>
            <a:off x="2019439" y="74428"/>
            <a:ext cx="5148746" cy="3456135"/>
          </a:xfrm>
          <a:prstGeom prst="rect">
            <a:avLst/>
          </a:prstGeom>
          <a:noFill/>
          <a:effectLst>
            <a:softEdge rad="63500"/>
          </a:effectLst>
        </p:spPr>
      </p:pic>
      <p:sp>
        <p:nvSpPr>
          <p:cNvPr id="2" name="Title 1">
            <a:extLst>
              <a:ext uri="{FF2B5EF4-FFF2-40B4-BE49-F238E27FC236}">
                <a16:creationId xmlns:a16="http://schemas.microsoft.com/office/drawing/2014/main" id="{45B38B60-6D9B-4B0D-EE2B-5E4268566048}"/>
              </a:ext>
            </a:extLst>
          </p:cNvPr>
          <p:cNvSpPr>
            <a:spLocks noGrp="1"/>
          </p:cNvSpPr>
          <p:nvPr>
            <p:ph type="title"/>
          </p:nvPr>
        </p:nvSpPr>
        <p:spPr/>
        <p:txBody>
          <a:bodyPr anchor="b">
            <a:normAutofit/>
          </a:bodyPr>
          <a:lstStyle/>
          <a:p>
            <a:r>
              <a:rPr lang="en-TR" sz="3600"/>
              <a:t>Eğitimde Eşitlik ile Denklik Kavramları </a:t>
            </a:r>
          </a:p>
        </p:txBody>
      </p:sp>
    </p:spTree>
    <p:extLst>
      <p:ext uri="{BB962C8B-B14F-4D97-AF65-F5344CB8AC3E}">
        <p14:creationId xmlns:p14="http://schemas.microsoft.com/office/powerpoint/2010/main" val="3971018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2B01-3E3A-C3D3-9FD5-972B263D4AAD}"/>
              </a:ext>
            </a:extLst>
          </p:cNvPr>
          <p:cNvSpPr>
            <a:spLocks noGrp="1"/>
          </p:cNvSpPr>
          <p:nvPr>
            <p:ph type="title"/>
          </p:nvPr>
        </p:nvSpPr>
        <p:spPr>
          <a:xfrm>
            <a:off x="216074" y="155010"/>
            <a:ext cx="7886700" cy="524690"/>
          </a:xfrm>
        </p:spPr>
        <p:txBody>
          <a:bodyPr>
            <a:normAutofit fontScale="90000"/>
          </a:bodyPr>
          <a:lstStyle/>
          <a:p>
            <a:r>
              <a:rPr lang="en-TR" dirty="0"/>
              <a:t>Well being: İyi oluş hali, iyilik, esenlik..</a:t>
            </a:r>
          </a:p>
        </p:txBody>
      </p:sp>
      <p:graphicFrame>
        <p:nvGraphicFramePr>
          <p:cNvPr id="4" name="Content Placeholder 3">
            <a:extLst>
              <a:ext uri="{FF2B5EF4-FFF2-40B4-BE49-F238E27FC236}">
                <a16:creationId xmlns:a16="http://schemas.microsoft.com/office/drawing/2014/main" id="{37B05421-5C89-E1C5-5A47-FF43DC015C01}"/>
              </a:ext>
            </a:extLst>
          </p:cNvPr>
          <p:cNvGraphicFramePr>
            <a:graphicFrameLocks noGrp="1"/>
          </p:cNvGraphicFramePr>
          <p:nvPr>
            <p:ph sz="quarter" idx="13"/>
            <p:extLst>
              <p:ext uri="{D42A27DB-BD31-4B8C-83A1-F6EECF244321}">
                <p14:modId xmlns:p14="http://schemas.microsoft.com/office/powerpoint/2010/main" val="430204537"/>
              </p:ext>
            </p:extLst>
          </p:nvPr>
        </p:nvGraphicFramePr>
        <p:xfrm>
          <a:off x="0" y="977030"/>
          <a:ext cx="8680537" cy="4011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BDF683D9-1808-1A92-B4F9-CE2E41AEE479}"/>
              </a:ext>
            </a:extLst>
          </p:cNvPr>
          <p:cNvSpPr txBox="1"/>
          <p:nvPr/>
        </p:nvSpPr>
        <p:spPr>
          <a:xfrm>
            <a:off x="7731691" y="3251730"/>
            <a:ext cx="1324627" cy="461665"/>
          </a:xfrm>
          <a:prstGeom prst="rect">
            <a:avLst/>
          </a:prstGeom>
          <a:solidFill>
            <a:schemeClr val="accent6">
              <a:lumMod val="75000"/>
            </a:schemeClr>
          </a:solidFill>
        </p:spPr>
        <p:txBody>
          <a:bodyPr wrap="square" rtlCol="0">
            <a:spAutoFit/>
          </a:bodyPr>
          <a:lstStyle/>
          <a:p>
            <a:pPr algn="ctr"/>
            <a:r>
              <a:rPr lang="en-TR" sz="2400" dirty="0">
                <a:solidFill>
                  <a:schemeClr val="bg1"/>
                </a:solidFill>
              </a:rPr>
              <a:t>RUH</a:t>
            </a:r>
          </a:p>
        </p:txBody>
      </p:sp>
      <p:sp>
        <p:nvSpPr>
          <p:cNvPr id="7" name="TextBox 6">
            <a:extLst>
              <a:ext uri="{FF2B5EF4-FFF2-40B4-BE49-F238E27FC236}">
                <a16:creationId xmlns:a16="http://schemas.microsoft.com/office/drawing/2014/main" id="{802BEA5A-9A96-E671-4DC3-3D63C6342978}"/>
              </a:ext>
            </a:extLst>
          </p:cNvPr>
          <p:cNvSpPr txBox="1"/>
          <p:nvPr/>
        </p:nvSpPr>
        <p:spPr>
          <a:xfrm>
            <a:off x="6662282" y="890208"/>
            <a:ext cx="1525043" cy="461665"/>
          </a:xfrm>
          <a:prstGeom prst="rect">
            <a:avLst/>
          </a:prstGeom>
          <a:solidFill>
            <a:schemeClr val="tx2">
              <a:lumMod val="75000"/>
              <a:lumOff val="25000"/>
            </a:schemeClr>
          </a:solidFill>
        </p:spPr>
        <p:txBody>
          <a:bodyPr wrap="square" rtlCol="0">
            <a:spAutoFit/>
          </a:bodyPr>
          <a:lstStyle/>
          <a:p>
            <a:pPr algn="ctr"/>
            <a:r>
              <a:rPr lang="en-TR" sz="2400" dirty="0">
                <a:solidFill>
                  <a:schemeClr val="bg1"/>
                </a:solidFill>
              </a:rPr>
              <a:t>ZİHİN</a:t>
            </a:r>
          </a:p>
        </p:txBody>
      </p:sp>
      <p:sp>
        <p:nvSpPr>
          <p:cNvPr id="8" name="TextBox 7">
            <a:extLst>
              <a:ext uri="{FF2B5EF4-FFF2-40B4-BE49-F238E27FC236}">
                <a16:creationId xmlns:a16="http://schemas.microsoft.com/office/drawing/2014/main" id="{4AFD739D-B920-C7CB-BAEF-67B260D4785A}"/>
              </a:ext>
            </a:extLst>
          </p:cNvPr>
          <p:cNvSpPr txBox="1"/>
          <p:nvPr/>
        </p:nvSpPr>
        <p:spPr>
          <a:xfrm>
            <a:off x="104906" y="1974416"/>
            <a:ext cx="1525043" cy="461665"/>
          </a:xfrm>
          <a:prstGeom prst="rect">
            <a:avLst/>
          </a:prstGeom>
          <a:solidFill>
            <a:schemeClr val="accent2"/>
          </a:solidFill>
        </p:spPr>
        <p:txBody>
          <a:bodyPr wrap="square" rtlCol="0">
            <a:spAutoFit/>
          </a:bodyPr>
          <a:lstStyle/>
          <a:p>
            <a:pPr algn="ctr"/>
            <a:r>
              <a:rPr lang="en-TR" sz="2400" dirty="0">
                <a:solidFill>
                  <a:schemeClr val="bg1"/>
                </a:solidFill>
              </a:rPr>
              <a:t>BEDEN</a:t>
            </a:r>
          </a:p>
        </p:txBody>
      </p:sp>
    </p:spTree>
    <p:extLst>
      <p:ext uri="{BB962C8B-B14F-4D97-AF65-F5344CB8AC3E}">
        <p14:creationId xmlns:p14="http://schemas.microsoft.com/office/powerpoint/2010/main" val="3507927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50BD-C3A5-35C3-CC04-E4FA3F19D896}"/>
              </a:ext>
            </a:extLst>
          </p:cNvPr>
          <p:cNvSpPr>
            <a:spLocks noGrp="1"/>
          </p:cNvSpPr>
          <p:nvPr>
            <p:ph type="title"/>
          </p:nvPr>
        </p:nvSpPr>
        <p:spPr>
          <a:xfrm>
            <a:off x="354563" y="482600"/>
            <a:ext cx="2487491" cy="4178300"/>
          </a:xfrm>
        </p:spPr>
        <p:txBody>
          <a:bodyPr vert="horz" lIns="68580" tIns="34290" rIns="68580" bIns="34290" rtlCol="0" anchor="ctr">
            <a:normAutofit/>
          </a:bodyPr>
          <a:lstStyle/>
          <a:p>
            <a:r>
              <a:rPr lang="en-US" sz="2775" dirty="0"/>
              <a:t>OECD </a:t>
            </a:r>
            <a:r>
              <a:rPr lang="en-US" sz="2775" dirty="0" err="1"/>
              <a:t>Beceriler</a:t>
            </a:r>
            <a:r>
              <a:rPr lang="en-US" sz="2775" dirty="0"/>
              <a:t> </a:t>
            </a:r>
            <a:r>
              <a:rPr lang="en-US" sz="2775" dirty="0" err="1"/>
              <a:t>Sınıflandırması</a:t>
            </a:r>
            <a:endParaRPr lang="en-US" sz="2775" dirty="0"/>
          </a:p>
        </p:txBody>
      </p:sp>
      <p:graphicFrame>
        <p:nvGraphicFramePr>
          <p:cNvPr id="4" name="Content Placeholder 3">
            <a:extLst>
              <a:ext uri="{FF2B5EF4-FFF2-40B4-BE49-F238E27FC236}">
                <a16:creationId xmlns:a16="http://schemas.microsoft.com/office/drawing/2014/main" id="{FA0A7114-2449-11E2-4797-C8107BDD4961}"/>
              </a:ext>
            </a:extLst>
          </p:cNvPr>
          <p:cNvGraphicFramePr>
            <a:graphicFrameLocks noGrp="1"/>
          </p:cNvGraphicFramePr>
          <p:nvPr>
            <p:ph sz="quarter" idx="13"/>
          </p:nvPr>
        </p:nvGraphicFramePr>
        <p:xfrm>
          <a:off x="3572934" y="457200"/>
          <a:ext cx="5051582" cy="4173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9090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50BD-C3A5-35C3-CC04-E4FA3F19D896}"/>
              </a:ext>
            </a:extLst>
          </p:cNvPr>
          <p:cNvSpPr>
            <a:spLocks noGrp="1"/>
          </p:cNvSpPr>
          <p:nvPr>
            <p:ph type="title"/>
          </p:nvPr>
        </p:nvSpPr>
        <p:spPr>
          <a:xfrm>
            <a:off x="628650" y="273844"/>
            <a:ext cx="7381678" cy="491966"/>
          </a:xfrm>
        </p:spPr>
        <p:txBody>
          <a:bodyPr vert="horz" lIns="68580" tIns="34290" rIns="68580" bIns="34290" rtlCol="0" anchor="ctr">
            <a:normAutofit fontScale="90000"/>
          </a:bodyPr>
          <a:lstStyle/>
          <a:p>
            <a:r>
              <a:rPr lang="en-US" sz="4200" dirty="0"/>
              <a:t>OECD </a:t>
            </a:r>
            <a:r>
              <a:rPr lang="en-US" sz="4200" dirty="0" err="1"/>
              <a:t>Beceriler</a:t>
            </a:r>
            <a:r>
              <a:rPr lang="en-US" sz="4200" dirty="0"/>
              <a:t> </a:t>
            </a:r>
            <a:r>
              <a:rPr lang="en-US" sz="4200" dirty="0" err="1"/>
              <a:t>Sınıflandırması</a:t>
            </a:r>
            <a:endParaRPr lang="en-US" sz="4200" dirty="0"/>
          </a:p>
        </p:txBody>
      </p:sp>
      <p:sp>
        <p:nvSpPr>
          <p:cNvPr id="5" name="Content Placeholder 4">
            <a:extLst>
              <a:ext uri="{FF2B5EF4-FFF2-40B4-BE49-F238E27FC236}">
                <a16:creationId xmlns:a16="http://schemas.microsoft.com/office/drawing/2014/main" id="{4DEF3BCA-F508-C4F1-108A-E36D0E452DD9}"/>
              </a:ext>
            </a:extLst>
          </p:cNvPr>
          <p:cNvSpPr>
            <a:spLocks noGrp="1"/>
          </p:cNvSpPr>
          <p:nvPr>
            <p:ph sz="quarter" idx="13"/>
          </p:nvPr>
        </p:nvSpPr>
        <p:spPr>
          <a:xfrm>
            <a:off x="536917" y="951805"/>
            <a:ext cx="8226083" cy="3677345"/>
          </a:xfrm>
        </p:spPr>
        <p:txBody>
          <a:bodyPr>
            <a:normAutofit fontScale="92500"/>
          </a:bodyPr>
          <a:lstStyle/>
          <a:p>
            <a:pPr marL="0" indent="0" algn="just">
              <a:lnSpc>
                <a:spcPct val="115000"/>
              </a:lnSpc>
              <a:buNone/>
            </a:pPr>
            <a:r>
              <a:rPr lang="tr-TR" sz="2400" b="1" dirty="0">
                <a:solidFill>
                  <a:srgbClr val="000000"/>
                </a:solidFill>
                <a:ea typeface="Calibri" panose="020F0502020204030204" pitchFamily="34" charset="0"/>
              </a:rPr>
              <a:t>Bilişsel ve Üst Bilişsel Beceriler: </a:t>
            </a:r>
            <a:r>
              <a:rPr lang="tr-TR" sz="2400" dirty="0">
                <a:solidFill>
                  <a:srgbClr val="000000"/>
                </a:solidFill>
                <a:ea typeface="Calibri" panose="020F0502020204030204" pitchFamily="34" charset="0"/>
              </a:rPr>
              <a:t>Eleştirel düşünme, yaratıcı düşünme, öğrenmeyi öğrenme, öz yönetim; </a:t>
            </a:r>
            <a:endParaRPr lang="en-TR" sz="2400" dirty="0">
              <a:ea typeface="Times New Roman" panose="02020603050405020304" pitchFamily="18" charset="0"/>
            </a:endParaRPr>
          </a:p>
          <a:p>
            <a:pPr marL="431959" marR="350996" algn="just">
              <a:lnSpc>
                <a:spcPct val="115000"/>
              </a:lnSpc>
            </a:pPr>
            <a:r>
              <a:rPr lang="tr-TR" sz="2400" i="1" dirty="0">
                <a:solidFill>
                  <a:srgbClr val="000000"/>
                </a:solidFill>
                <a:ea typeface="Calibri" panose="020F0502020204030204" pitchFamily="34" charset="0"/>
              </a:rPr>
              <a:t>“</a:t>
            </a:r>
            <a:r>
              <a:rPr lang="tr-TR" sz="2400" b="1" i="1" dirty="0">
                <a:solidFill>
                  <a:srgbClr val="000000"/>
                </a:solidFill>
                <a:ea typeface="Calibri" panose="020F0502020204030204" pitchFamily="34" charset="0"/>
              </a:rPr>
              <a:t>Bilişsel beceriler</a:t>
            </a:r>
            <a:r>
              <a:rPr lang="tr-TR" sz="2400" i="1" dirty="0">
                <a:solidFill>
                  <a:srgbClr val="000000"/>
                </a:solidFill>
                <a:ea typeface="Calibri" panose="020F0502020204030204" pitchFamily="34" charset="0"/>
              </a:rPr>
              <a:t>, dil, sayılar, mantık ve edinilmiş bilginin kullanılmasını sağlayan düşünme stratejileri kümesidir. Bunlar sözel, sözel olmayan ve üst düzey düşünme becerilerini içerir. </a:t>
            </a:r>
          </a:p>
          <a:p>
            <a:pPr marL="431959" marR="350996" algn="just">
              <a:lnSpc>
                <a:spcPct val="115000"/>
              </a:lnSpc>
            </a:pPr>
            <a:r>
              <a:rPr lang="tr-TR" sz="2400" b="1" i="1" dirty="0">
                <a:solidFill>
                  <a:srgbClr val="000000"/>
                </a:solidFill>
                <a:ea typeface="Calibri" panose="020F0502020204030204" pitchFamily="34" charset="0"/>
              </a:rPr>
              <a:t>Üst bilişsel beceriler</a:t>
            </a:r>
            <a:r>
              <a:rPr lang="tr-TR" sz="2400" i="1" dirty="0">
                <a:solidFill>
                  <a:srgbClr val="000000"/>
                </a:solidFill>
                <a:ea typeface="Calibri" panose="020F0502020204030204" pitchFamily="34" charset="0"/>
              </a:rPr>
              <a:t>, öğrenmeyi öğrenme becerilerini ve kişinin bilgi, beceri, tutum ve değerlerini tanıma yeteneğini içerir.”</a:t>
            </a:r>
            <a:endParaRPr lang="en-TR" sz="2400" dirty="0">
              <a:ea typeface="Times New Roman" panose="02020603050405020304" pitchFamily="18" charset="0"/>
            </a:endParaRPr>
          </a:p>
          <a:p>
            <a:pPr marL="0" indent="0">
              <a:buNone/>
            </a:pPr>
            <a:endParaRPr lang="en-TR" sz="3300" dirty="0"/>
          </a:p>
        </p:txBody>
      </p:sp>
    </p:spTree>
    <p:extLst>
      <p:ext uri="{BB962C8B-B14F-4D97-AF65-F5344CB8AC3E}">
        <p14:creationId xmlns:p14="http://schemas.microsoft.com/office/powerpoint/2010/main" val="620520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50BD-C3A5-35C3-CC04-E4FA3F19D896}"/>
              </a:ext>
            </a:extLst>
          </p:cNvPr>
          <p:cNvSpPr>
            <a:spLocks noGrp="1"/>
          </p:cNvSpPr>
          <p:nvPr>
            <p:ph type="title"/>
          </p:nvPr>
        </p:nvSpPr>
        <p:spPr>
          <a:xfrm>
            <a:off x="628650" y="273844"/>
            <a:ext cx="7381678" cy="491966"/>
          </a:xfrm>
        </p:spPr>
        <p:txBody>
          <a:bodyPr vert="horz" lIns="68580" tIns="34290" rIns="68580" bIns="34290" rtlCol="0" anchor="ctr">
            <a:normAutofit fontScale="90000"/>
          </a:bodyPr>
          <a:lstStyle/>
          <a:p>
            <a:r>
              <a:rPr lang="en-US" sz="4200" dirty="0"/>
              <a:t>OECD </a:t>
            </a:r>
            <a:r>
              <a:rPr lang="en-US" sz="4200" dirty="0" err="1"/>
              <a:t>Beceriler</a:t>
            </a:r>
            <a:r>
              <a:rPr lang="en-US" sz="4200" dirty="0"/>
              <a:t> </a:t>
            </a:r>
            <a:r>
              <a:rPr lang="en-US" sz="4200" dirty="0" err="1"/>
              <a:t>Sınıflandırması</a:t>
            </a:r>
            <a:endParaRPr lang="en-US" sz="4200" dirty="0"/>
          </a:p>
        </p:txBody>
      </p:sp>
      <p:sp>
        <p:nvSpPr>
          <p:cNvPr id="5" name="Content Placeholder 4">
            <a:extLst>
              <a:ext uri="{FF2B5EF4-FFF2-40B4-BE49-F238E27FC236}">
                <a16:creationId xmlns:a16="http://schemas.microsoft.com/office/drawing/2014/main" id="{4DEF3BCA-F508-C4F1-108A-E36D0E452DD9}"/>
              </a:ext>
            </a:extLst>
          </p:cNvPr>
          <p:cNvSpPr>
            <a:spLocks noGrp="1"/>
          </p:cNvSpPr>
          <p:nvPr>
            <p:ph sz="quarter" idx="13"/>
          </p:nvPr>
        </p:nvSpPr>
        <p:spPr>
          <a:xfrm>
            <a:off x="536917" y="951805"/>
            <a:ext cx="8226083" cy="3677345"/>
          </a:xfrm>
        </p:spPr>
        <p:txBody>
          <a:bodyPr>
            <a:normAutofit lnSpcReduction="10000"/>
          </a:bodyPr>
          <a:lstStyle/>
          <a:p>
            <a:pPr marL="0" indent="0" algn="just">
              <a:lnSpc>
                <a:spcPct val="115000"/>
              </a:lnSpc>
              <a:buNone/>
            </a:pPr>
            <a:r>
              <a:rPr lang="tr-TR" sz="2400" b="1" dirty="0">
                <a:solidFill>
                  <a:srgbClr val="000000"/>
                </a:solidFill>
                <a:ea typeface="Calibri" panose="020F0502020204030204" pitchFamily="34" charset="0"/>
              </a:rPr>
              <a:t>Sosyal ve Duygusal Beceriler: </a:t>
            </a:r>
            <a:r>
              <a:rPr lang="tr-TR" sz="2400" dirty="0">
                <a:solidFill>
                  <a:srgbClr val="000000"/>
                </a:solidFill>
                <a:ea typeface="Calibri" panose="020F0502020204030204" pitchFamily="34" charset="0"/>
              </a:rPr>
              <a:t>Empati, öz yeterlik, sorumluluk ve işbirliği</a:t>
            </a:r>
            <a:endParaRPr lang="en-TR" sz="2400" dirty="0">
              <a:ea typeface="Times New Roman" panose="02020603050405020304" pitchFamily="18" charset="0"/>
            </a:endParaRPr>
          </a:p>
          <a:p>
            <a:pPr marL="431959" marR="350996" algn="just">
              <a:lnSpc>
                <a:spcPct val="115000"/>
              </a:lnSpc>
            </a:pPr>
            <a:r>
              <a:rPr lang="tr-TR" sz="2400" i="1" dirty="0">
                <a:solidFill>
                  <a:srgbClr val="000000"/>
                </a:solidFill>
                <a:ea typeface="Calibri" panose="020F0502020204030204" pitchFamily="34" charset="0"/>
              </a:rPr>
              <a:t>“Sosyal ve duygusal beceriler, kişilerin kendilerini geliştirmelerini, aile, okul, iş ve toplumda ilişkilerini geliştirmelerini ve vatandaşlık sorumluluklarını yerine getirmelerini sağlayan düşünce, duygu ve davranışlarda tutarlı şekilde görünür olan  bireysel yetenekler kümesidir.“</a:t>
            </a:r>
            <a:endParaRPr lang="en-TR" sz="2400" dirty="0">
              <a:ea typeface="Times New Roman" panose="02020603050405020304" pitchFamily="18" charset="0"/>
            </a:endParaRPr>
          </a:p>
          <a:p>
            <a:pPr marL="0" indent="0">
              <a:buNone/>
            </a:pPr>
            <a:endParaRPr lang="en-TR" sz="4950" dirty="0"/>
          </a:p>
        </p:txBody>
      </p:sp>
    </p:spTree>
    <p:extLst>
      <p:ext uri="{BB962C8B-B14F-4D97-AF65-F5344CB8AC3E}">
        <p14:creationId xmlns:p14="http://schemas.microsoft.com/office/powerpoint/2010/main" val="19341932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50BD-C3A5-35C3-CC04-E4FA3F19D896}"/>
              </a:ext>
            </a:extLst>
          </p:cNvPr>
          <p:cNvSpPr>
            <a:spLocks noGrp="1"/>
          </p:cNvSpPr>
          <p:nvPr>
            <p:ph type="title"/>
          </p:nvPr>
        </p:nvSpPr>
        <p:spPr>
          <a:xfrm>
            <a:off x="628650" y="273844"/>
            <a:ext cx="7381678" cy="491966"/>
          </a:xfrm>
        </p:spPr>
        <p:txBody>
          <a:bodyPr vert="horz" lIns="68580" tIns="34290" rIns="68580" bIns="34290" rtlCol="0" anchor="ctr">
            <a:normAutofit fontScale="90000"/>
          </a:bodyPr>
          <a:lstStyle/>
          <a:p>
            <a:r>
              <a:rPr lang="en-US" sz="4200" dirty="0"/>
              <a:t>OECD </a:t>
            </a:r>
            <a:r>
              <a:rPr lang="en-US" sz="4200" dirty="0" err="1"/>
              <a:t>Beceriler</a:t>
            </a:r>
            <a:r>
              <a:rPr lang="en-US" sz="4200" dirty="0"/>
              <a:t> </a:t>
            </a:r>
            <a:r>
              <a:rPr lang="en-US" sz="4200" dirty="0" err="1"/>
              <a:t>Sınıflandırması</a:t>
            </a:r>
            <a:endParaRPr lang="en-US" sz="4200" dirty="0"/>
          </a:p>
        </p:txBody>
      </p:sp>
      <p:sp>
        <p:nvSpPr>
          <p:cNvPr id="5" name="Content Placeholder 4">
            <a:extLst>
              <a:ext uri="{FF2B5EF4-FFF2-40B4-BE49-F238E27FC236}">
                <a16:creationId xmlns:a16="http://schemas.microsoft.com/office/drawing/2014/main" id="{4DEF3BCA-F508-C4F1-108A-E36D0E452DD9}"/>
              </a:ext>
            </a:extLst>
          </p:cNvPr>
          <p:cNvSpPr>
            <a:spLocks noGrp="1"/>
          </p:cNvSpPr>
          <p:nvPr>
            <p:ph sz="quarter" idx="13"/>
          </p:nvPr>
        </p:nvSpPr>
        <p:spPr>
          <a:xfrm>
            <a:off x="536917" y="951805"/>
            <a:ext cx="8226083" cy="3677345"/>
          </a:xfrm>
        </p:spPr>
        <p:txBody>
          <a:bodyPr>
            <a:normAutofit fontScale="85000" lnSpcReduction="20000"/>
          </a:bodyPr>
          <a:lstStyle/>
          <a:p>
            <a:pPr marL="0" indent="0" algn="just">
              <a:lnSpc>
                <a:spcPct val="115000"/>
              </a:lnSpc>
              <a:buNone/>
            </a:pPr>
            <a:r>
              <a:rPr lang="tr-TR" sz="2400" dirty="0">
                <a:solidFill>
                  <a:srgbClr val="000000"/>
                </a:solidFill>
                <a:ea typeface="Calibri" panose="020F0502020204030204" pitchFamily="34" charset="0"/>
              </a:rPr>
              <a:t>Pratik ve Fiziksel Beceriler: Yeni bilgi ve iletişim teknolojilerini kullanabilme</a:t>
            </a:r>
            <a:endParaRPr lang="en-TR" sz="2400" dirty="0">
              <a:ea typeface="Times New Roman" panose="02020603050405020304" pitchFamily="18" charset="0"/>
            </a:endParaRPr>
          </a:p>
          <a:p>
            <a:pPr marL="431959" marR="350996" algn="just">
              <a:lnSpc>
                <a:spcPct val="115000"/>
              </a:lnSpc>
              <a:spcAft>
                <a:spcPts val="750"/>
              </a:spcAft>
            </a:pPr>
            <a:r>
              <a:rPr lang="tr-TR" sz="2400" i="1" dirty="0">
                <a:solidFill>
                  <a:srgbClr val="000000"/>
                </a:solidFill>
                <a:ea typeface="Calibri" panose="020F0502020204030204" pitchFamily="34" charset="0"/>
              </a:rPr>
              <a:t>“Fiziksel beceriler, fiziksel araçları, işlemleri ve işlevleri kullanma yeteneklerini içerir. Bunlar, bilgi ve iletişim teknolojisini ve yeni makineleri kullanma, müzik aletleri çalma, sanatsal eserler oluşturma, spor yapma gibi elle yapılan becerileri; giyinme, yiyecek ve içecek hazırlama, kendini temiz tutma gibi yaşam becerilerini; güç, kas esnekliği ve dayanıklılık gibi fiziksel kapasiteleri hareket ettirme yeteneğini içerir. </a:t>
            </a:r>
          </a:p>
          <a:p>
            <a:pPr marL="431959" marR="350996" algn="just">
              <a:lnSpc>
                <a:spcPct val="115000"/>
              </a:lnSpc>
              <a:spcAft>
                <a:spcPts val="750"/>
              </a:spcAft>
            </a:pPr>
            <a:r>
              <a:rPr lang="tr-TR" sz="2400" i="1" dirty="0">
                <a:solidFill>
                  <a:srgbClr val="000000"/>
                </a:solidFill>
                <a:ea typeface="Calibri" panose="020F0502020204030204" pitchFamily="34" charset="0"/>
              </a:rPr>
              <a:t>Pratik beceriler, belirli sonuçları elde etmek için malzemeleri, araçları, ekipmanları ve nesneleri kullanma gerektiren becerilerdir.”</a:t>
            </a:r>
            <a:endParaRPr lang="en-TR" sz="2400" dirty="0">
              <a:ea typeface="Times New Roman" panose="02020603050405020304" pitchFamily="18" charset="0"/>
            </a:endParaRPr>
          </a:p>
        </p:txBody>
      </p:sp>
    </p:spTree>
    <p:extLst>
      <p:ext uri="{BB962C8B-B14F-4D97-AF65-F5344CB8AC3E}">
        <p14:creationId xmlns:p14="http://schemas.microsoft.com/office/powerpoint/2010/main" val="3589058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57;p5" descr="A diagram of a diagram&#10;&#10;Description automatically generated">
            <a:extLst>
              <a:ext uri="{FF2B5EF4-FFF2-40B4-BE49-F238E27FC236}">
                <a16:creationId xmlns:a16="http://schemas.microsoft.com/office/drawing/2014/main" id="{2661707A-2092-4AFC-2438-F3636B653398}"/>
              </a:ext>
            </a:extLst>
          </p:cNvPr>
          <p:cNvPicPr>
            <a:picLocks/>
          </p:cNvPicPr>
          <p:nvPr/>
        </p:nvPicPr>
        <p:blipFill rotWithShape="1">
          <a:blip r:embed="rId2">
            <a:extLst>
              <a:ext uri="{28A0092B-C50C-407E-A947-70E740481C1C}">
                <a14:useLocalDpi xmlns:a14="http://schemas.microsoft.com/office/drawing/2010/main" val="0"/>
              </a:ext>
            </a:extLst>
          </a:blip>
          <a:stretch/>
        </p:blipFill>
        <p:spPr>
          <a:xfrm>
            <a:off x="1521289" y="599687"/>
            <a:ext cx="5285942" cy="3944126"/>
          </a:xfrm>
          <a:prstGeom prst="rect">
            <a:avLst/>
          </a:prstGeom>
          <a:noFill/>
        </p:spPr>
      </p:pic>
    </p:spTree>
    <p:extLst>
      <p:ext uri="{BB962C8B-B14F-4D97-AF65-F5344CB8AC3E}">
        <p14:creationId xmlns:p14="http://schemas.microsoft.com/office/powerpoint/2010/main" val="1273106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ystems | Free Full-Text | Effectiveness of AR Board Game on Computational  Thinking and Programming Skills for Elementary School Students">
            <a:extLst>
              <a:ext uri="{FF2B5EF4-FFF2-40B4-BE49-F238E27FC236}">
                <a16:creationId xmlns:a16="http://schemas.microsoft.com/office/drawing/2014/main" id="{2EEDB321-FAE7-F491-81AB-31DA54F6CC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8255" y="216364"/>
            <a:ext cx="6574898" cy="484898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504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50EB9-AA07-02B9-3FD2-0D6DC04A755B}"/>
            </a:ext>
          </a:extLst>
        </p:cNvPr>
        <p:cNvGrpSpPr/>
        <p:nvPr/>
      </p:nvGrpSpPr>
      <p:grpSpPr>
        <a:xfrm>
          <a:off x="0" y="0"/>
          <a:ext cx="0" cy="0"/>
          <a:chOff x="0" y="0"/>
          <a:chExt cx="0" cy="0"/>
        </a:xfrm>
      </p:grpSpPr>
      <p:pic>
        <p:nvPicPr>
          <p:cNvPr id="3" name="Picture 2" descr="A poster with a circular pattern&#10;&#10;Description automatically generated with medium confidence">
            <a:extLst>
              <a:ext uri="{FF2B5EF4-FFF2-40B4-BE49-F238E27FC236}">
                <a16:creationId xmlns:a16="http://schemas.microsoft.com/office/drawing/2014/main" id="{D9A7112B-A2BB-F506-BE16-F18A89CE90A4}"/>
              </a:ext>
            </a:extLst>
          </p:cNvPr>
          <p:cNvPicPr>
            <a:picLocks noChangeAspect="1"/>
          </p:cNvPicPr>
          <p:nvPr/>
        </p:nvPicPr>
        <p:blipFill rotWithShape="1">
          <a:blip r:embed="rId2"/>
          <a:srcRect l="10381" t="19920" r="9060" b="13342"/>
          <a:stretch/>
        </p:blipFill>
        <p:spPr>
          <a:xfrm>
            <a:off x="1905000" y="36627"/>
            <a:ext cx="4953000" cy="5070245"/>
          </a:xfrm>
          <a:prstGeom prst="ellipse">
            <a:avLst/>
          </a:prstGeom>
        </p:spPr>
      </p:pic>
    </p:spTree>
    <p:extLst>
      <p:ext uri="{BB962C8B-B14F-4D97-AF65-F5344CB8AC3E}">
        <p14:creationId xmlns:p14="http://schemas.microsoft.com/office/powerpoint/2010/main" val="360302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 name="TextBox 2">
            <a:extLst>
              <a:ext uri="{FF2B5EF4-FFF2-40B4-BE49-F238E27FC236}">
                <a16:creationId xmlns:a16="http://schemas.microsoft.com/office/drawing/2014/main" id="{327A8EA7-E206-3B3E-466F-A8ABCA03CD60}"/>
              </a:ext>
            </a:extLst>
          </p:cNvPr>
          <p:cNvSpPr txBox="1"/>
          <p:nvPr/>
        </p:nvSpPr>
        <p:spPr>
          <a:xfrm>
            <a:off x="177800" y="-18662"/>
            <a:ext cx="8788400" cy="523220"/>
          </a:xfrm>
          <a:prstGeom prst="rect">
            <a:avLst/>
          </a:prstGeom>
          <a:noFill/>
        </p:spPr>
        <p:txBody>
          <a:bodyPr wrap="square">
            <a:spAutoFit/>
          </a:bodyPr>
          <a:lstStyle/>
          <a:p>
            <a:pPr>
              <a:buClr>
                <a:srgbClr val="000000"/>
              </a:buClr>
              <a:buSzPts val="2800"/>
            </a:pPr>
            <a:r>
              <a:rPr lang="tr-TR" sz="2800" b="1" dirty="0">
                <a:solidFill>
                  <a:srgbClr val="000000"/>
                </a:solidFill>
                <a:latin typeface="Calibri"/>
                <a:ea typeface="Calibri"/>
                <a:cs typeface="Calibri"/>
                <a:sym typeface="Calibri"/>
              </a:rPr>
              <a:t>Modelin Problem Çözme Aşamaları</a:t>
            </a:r>
            <a:endParaRPr lang="tr-TR" sz="2800" b="1" dirty="0">
              <a:solidFill>
                <a:schemeClr val="dk1"/>
              </a:solidFill>
              <a:latin typeface="Calibri"/>
              <a:ea typeface="Calibri"/>
              <a:cs typeface="Calibri"/>
              <a:sym typeface="Calibri"/>
            </a:endParaRPr>
          </a:p>
        </p:txBody>
      </p:sp>
      <p:graphicFrame>
        <p:nvGraphicFramePr>
          <p:cNvPr id="4" name="Diagram 3">
            <a:extLst>
              <a:ext uri="{FF2B5EF4-FFF2-40B4-BE49-F238E27FC236}">
                <a16:creationId xmlns:a16="http://schemas.microsoft.com/office/drawing/2014/main" id="{EADFE9AE-B9C3-8AEE-4FB9-5AAAC1D9EFDB}"/>
              </a:ext>
            </a:extLst>
          </p:cNvPr>
          <p:cNvGraphicFramePr/>
          <p:nvPr/>
        </p:nvGraphicFramePr>
        <p:xfrm>
          <a:off x="177800" y="539750"/>
          <a:ext cx="8788400" cy="447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653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2ABDF660-19DA-3343-BD98-8D4A752FE1F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B3D57534-2379-6540-9966-D32884DEEFC1}"/>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A448E8FC-163C-3348-90C5-04D57E78C200}"/>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14AF9BD2-A97E-B541-A014-C5303C375C6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E1FE8C4-5F93-BF4B-B126-8BAEC6B3702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26FD1FB7-22BA-D644-ACD8-AE8919807C6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C76AAD18-889D-7646-A930-4F0B7EA5553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C69444E4-7B51-8541-B778-C0305011881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1129DF03-591F-F347-A65E-CF44A692D708}"/>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2A70974A-8B31-B34C-A9F1-E00C8CB78C83}"/>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graphicEl>
                                              <a:dgm id="{CF98E071-99CE-4A48-A234-38904A1E800E}"/>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CFB32121-0B70-CC47-977D-C376F1E58EBD}"/>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graphicEl>
                                              <a:dgm id="{8DD6D9C5-896E-FA40-8E39-B3160146E3CF}"/>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graphicEl>
                                              <a:dgm id="{543227EC-11B2-454E-B3CA-057AC31653B0}"/>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graphicEl>
                                              <a:dgm id="{D63E214A-3F6D-4344-81BA-767E1A1DCB79}"/>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graphicEl>
                                              <a:dgm id="{0963C2EF-8ED0-8749-B9AC-2262D4CC4B92}"/>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graphicEl>
                                              <a:dgm id="{D5E55F1E-FE86-CE4D-89F3-1F7A6173CC20}"/>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graphicEl>
                                              <a:dgm id="{59A16159-C2A1-D347-A264-3ED8D64A4B0C}"/>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graphicEl>
                                              <a:dgm id="{6EE8AE7F-346D-1146-B4E2-010C25EB1D5B}"/>
                                            </p:graphic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graphicEl>
                                              <a:dgm id="{3FCC91E3-FBEB-C440-8A03-90689797869B}"/>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graphicEl>
                                              <a:dgm id="{7C66B0E4-8615-E642-83F5-8C58EFAAC86E}"/>
                                            </p:graphic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
                                            <p:graphicEl>
                                              <a:dgm id="{3FBC4614-36EC-564E-8EAC-990F4559F16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41E51-CC84-57DA-B1DA-03085DF30857}"/>
              </a:ext>
            </a:extLst>
          </p:cNvPr>
          <p:cNvSpPr>
            <a:spLocks noGrp="1"/>
          </p:cNvSpPr>
          <p:nvPr>
            <p:ph type="title" idx="4294967295"/>
          </p:nvPr>
        </p:nvSpPr>
        <p:spPr>
          <a:xfrm>
            <a:off x="839755" y="1026368"/>
            <a:ext cx="3125755" cy="3228392"/>
          </a:xfrm>
        </p:spPr>
        <p:txBody>
          <a:bodyPr vert="horz" lIns="68580" tIns="34290" rIns="68580" bIns="34290" rtlCol="0" anchor="ctr">
            <a:normAutofit/>
          </a:bodyPr>
          <a:lstStyle/>
          <a:p>
            <a:r>
              <a:rPr lang="tr-TR" sz="3600" dirty="0"/>
              <a:t>Odağı </a:t>
            </a:r>
            <a:r>
              <a:rPr lang="tr-TR" sz="3600" b="1" dirty="0"/>
              <a:t>İNSAN</a:t>
            </a:r>
            <a:br>
              <a:rPr lang="tr-TR" sz="3600" dirty="0"/>
            </a:br>
            <a:r>
              <a:rPr lang="tr-TR" sz="3600" dirty="0"/>
              <a:t>Amacı </a:t>
            </a:r>
            <a:r>
              <a:rPr lang="tr-TR" sz="3600" b="1" dirty="0"/>
              <a:t>İNSAN</a:t>
            </a:r>
            <a:br>
              <a:rPr lang="tr-TR" sz="3600" dirty="0"/>
            </a:br>
            <a:r>
              <a:rPr lang="tr-TR" sz="3600" dirty="0"/>
              <a:t>Süreci </a:t>
            </a:r>
            <a:r>
              <a:rPr lang="tr-TR" sz="3600" b="1" dirty="0"/>
              <a:t>İNSAN</a:t>
            </a:r>
          </a:p>
        </p:txBody>
      </p:sp>
      <p:pic>
        <p:nvPicPr>
          <p:cNvPr id="3" name="Picture 2" descr="A poster with a circular pattern&#10;&#10;Description automatically generated with medium confidence">
            <a:extLst>
              <a:ext uri="{FF2B5EF4-FFF2-40B4-BE49-F238E27FC236}">
                <a16:creationId xmlns:a16="http://schemas.microsoft.com/office/drawing/2014/main" id="{34852BAF-172E-793F-AB70-F67A1677D62A}"/>
              </a:ext>
            </a:extLst>
          </p:cNvPr>
          <p:cNvPicPr>
            <a:picLocks noChangeAspect="1"/>
          </p:cNvPicPr>
          <p:nvPr/>
        </p:nvPicPr>
        <p:blipFill>
          <a:blip r:embed="rId2"/>
          <a:stretch>
            <a:fillRect/>
          </a:stretch>
        </p:blipFill>
        <p:spPr>
          <a:xfrm>
            <a:off x="4572000" y="0"/>
            <a:ext cx="4162451" cy="5143500"/>
          </a:xfrm>
          <a:prstGeom prst="rect">
            <a:avLst/>
          </a:prstGeom>
        </p:spPr>
      </p:pic>
    </p:spTree>
    <p:extLst>
      <p:ext uri="{BB962C8B-B14F-4D97-AF65-F5344CB8AC3E}">
        <p14:creationId xmlns:p14="http://schemas.microsoft.com/office/powerpoint/2010/main" val="2994589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88" y="0"/>
            <a:ext cx="9142412" cy="5143500"/>
            <a:chOff x="0" y="1371600"/>
            <a:chExt cx="8661400" cy="5527676"/>
          </a:xfrm>
        </p:grpSpPr>
        <p:sp>
          <p:nvSpPr>
            <p:cNvPr id="7" name="Freeform 5"/>
            <p:cNvSpPr>
              <a:spLocks/>
            </p:cNvSpPr>
            <p:nvPr/>
          </p:nvSpPr>
          <p:spPr bwMode="auto">
            <a:xfrm>
              <a:off x="0" y="1371600"/>
              <a:ext cx="8661400" cy="5527675"/>
            </a:xfrm>
            <a:custGeom>
              <a:avLst/>
              <a:gdLst>
                <a:gd name="T0" fmla="*/ 3413 w 3414"/>
                <a:gd name="T1" fmla="*/ 2170 h 2178"/>
                <a:gd name="T2" fmla="*/ 1832 w 3414"/>
                <a:gd name="T3" fmla="*/ 1121 h 2178"/>
                <a:gd name="T4" fmla="*/ 1340 w 3414"/>
                <a:gd name="T5" fmla="*/ 1124 h 2178"/>
                <a:gd name="T6" fmla="*/ 746 w 3414"/>
                <a:gd name="T7" fmla="*/ 1045 h 2178"/>
                <a:gd name="T8" fmla="*/ 708 w 3414"/>
                <a:gd name="T9" fmla="*/ 983 h 2178"/>
                <a:gd name="T10" fmla="*/ 722 w 3414"/>
                <a:gd name="T11" fmla="*/ 913 h 2178"/>
                <a:gd name="T12" fmla="*/ 765 w 3414"/>
                <a:gd name="T13" fmla="*/ 873 h 2178"/>
                <a:gd name="T14" fmla="*/ 833 w 3414"/>
                <a:gd name="T15" fmla="*/ 837 h 2178"/>
                <a:gd name="T16" fmla="*/ 1150 w 3414"/>
                <a:gd name="T17" fmla="*/ 745 h 2178"/>
                <a:gd name="T18" fmla="*/ 1521 w 3414"/>
                <a:gd name="T19" fmla="*/ 516 h 2178"/>
                <a:gd name="T20" fmla="*/ 1494 w 3414"/>
                <a:gd name="T21" fmla="*/ 320 h 2178"/>
                <a:gd name="T22" fmla="*/ 1110 w 3414"/>
                <a:gd name="T23" fmla="*/ 129 h 2178"/>
                <a:gd name="T24" fmla="*/ 597 w 3414"/>
                <a:gd name="T25" fmla="*/ 43 h 2178"/>
                <a:gd name="T26" fmla="*/ 0 w 3414"/>
                <a:gd name="T27" fmla="*/ 0 h 2178"/>
                <a:gd name="T28" fmla="*/ 0 w 3414"/>
                <a:gd name="T29" fmla="*/ 209 h 2178"/>
                <a:gd name="T30" fmla="*/ 207 w 3414"/>
                <a:gd name="T31" fmla="*/ 220 h 2178"/>
                <a:gd name="T32" fmla="*/ 292 w 3414"/>
                <a:gd name="T33" fmla="*/ 226 h 2178"/>
                <a:gd name="T34" fmla="*/ 567 w 3414"/>
                <a:gd name="T35" fmla="*/ 241 h 2178"/>
                <a:gd name="T36" fmla="*/ 684 w 3414"/>
                <a:gd name="T37" fmla="*/ 249 h 2178"/>
                <a:gd name="T38" fmla="*/ 1013 w 3414"/>
                <a:gd name="T39" fmla="*/ 394 h 2178"/>
                <a:gd name="T40" fmla="*/ 904 w 3414"/>
                <a:gd name="T41" fmla="*/ 523 h 2178"/>
                <a:gd name="T42" fmla="*/ 817 w 3414"/>
                <a:gd name="T43" fmla="*/ 554 h 2178"/>
                <a:gd name="T44" fmla="*/ 117 w 3414"/>
                <a:gd name="T45" fmla="*/ 858 h 2178"/>
                <a:gd name="T46" fmla="*/ 72 w 3414"/>
                <a:gd name="T47" fmla="*/ 920 h 2178"/>
                <a:gd name="T48" fmla="*/ 47 w 3414"/>
                <a:gd name="T49" fmla="*/ 990 h 2178"/>
                <a:gd name="T50" fmla="*/ 52 w 3414"/>
                <a:gd name="T51" fmla="*/ 1121 h 2178"/>
                <a:gd name="T52" fmla="*/ 849 w 3414"/>
                <a:gd name="T53" fmla="*/ 1485 h 2178"/>
                <a:gd name="T54" fmla="*/ 1613 w 3414"/>
                <a:gd name="T55" fmla="*/ 1541 h 2178"/>
                <a:gd name="T56" fmla="*/ 2144 w 3414"/>
                <a:gd name="T57" fmla="*/ 1848 h 2178"/>
                <a:gd name="T58" fmla="*/ 2125 w 3414"/>
                <a:gd name="T59" fmla="*/ 2178 h 2178"/>
                <a:gd name="T60" fmla="*/ 3414 w 3414"/>
                <a:gd name="T61" fmla="*/ 2178 h 2178"/>
                <a:gd name="T62" fmla="*/ 3413 w 3414"/>
                <a:gd name="T63" fmla="*/ 217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4" h="2178">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6"/>
            <p:cNvSpPr>
              <a:spLocks/>
            </p:cNvSpPr>
            <p:nvPr/>
          </p:nvSpPr>
          <p:spPr bwMode="auto">
            <a:xfrm>
              <a:off x="0" y="1452563"/>
              <a:ext cx="8556625" cy="5446713"/>
            </a:xfrm>
            <a:custGeom>
              <a:avLst/>
              <a:gdLst>
                <a:gd name="T0" fmla="*/ 3261 w 3373"/>
                <a:gd name="T1" fmla="*/ 1875 h 2146"/>
                <a:gd name="T2" fmla="*/ 3165 w 3373"/>
                <a:gd name="T3" fmla="*/ 1736 h 2146"/>
                <a:gd name="T4" fmla="*/ 3059 w 3373"/>
                <a:gd name="T5" fmla="*/ 1619 h 2146"/>
                <a:gd name="T6" fmla="*/ 2870 w 3373"/>
                <a:gd name="T7" fmla="*/ 1463 h 2146"/>
                <a:gd name="T8" fmla="*/ 2702 w 3373"/>
                <a:gd name="T9" fmla="*/ 1359 h 2146"/>
                <a:gd name="T10" fmla="*/ 2492 w 3373"/>
                <a:gd name="T11" fmla="*/ 1263 h 2146"/>
                <a:gd name="T12" fmla="*/ 2259 w 3373"/>
                <a:gd name="T13" fmla="*/ 1189 h 2146"/>
                <a:gd name="T14" fmla="*/ 2044 w 3373"/>
                <a:gd name="T15" fmla="*/ 1145 h 2146"/>
                <a:gd name="T16" fmla="*/ 1824 w 3373"/>
                <a:gd name="T17" fmla="*/ 1123 h 2146"/>
                <a:gd name="T18" fmla="*/ 1631 w 3373"/>
                <a:gd name="T19" fmla="*/ 1121 h 2146"/>
                <a:gd name="T20" fmla="*/ 1404 w 3373"/>
                <a:gd name="T21" fmla="*/ 1125 h 2146"/>
                <a:gd name="T22" fmla="*/ 1340 w 3373"/>
                <a:gd name="T23" fmla="*/ 1126 h 2146"/>
                <a:gd name="T24" fmla="*/ 1141 w 3373"/>
                <a:gd name="T25" fmla="*/ 1126 h 2146"/>
                <a:gd name="T26" fmla="*/ 924 w 3373"/>
                <a:gd name="T27" fmla="*/ 1113 h 2146"/>
                <a:gd name="T28" fmla="*/ 743 w 3373"/>
                <a:gd name="T29" fmla="*/ 1060 h 2146"/>
                <a:gd name="T30" fmla="*/ 709 w 3373"/>
                <a:gd name="T31" fmla="*/ 1036 h 2146"/>
                <a:gd name="T32" fmla="*/ 675 w 3373"/>
                <a:gd name="T33" fmla="*/ 884 h 2146"/>
                <a:gd name="T34" fmla="*/ 779 w 3373"/>
                <a:gd name="T35" fmla="*/ 792 h 2146"/>
                <a:gd name="T36" fmla="*/ 990 w 3373"/>
                <a:gd name="T37" fmla="*/ 718 h 2146"/>
                <a:gd name="T38" fmla="*/ 1196 w 3373"/>
                <a:gd name="T39" fmla="*/ 666 h 2146"/>
                <a:gd name="T40" fmla="*/ 1397 w 3373"/>
                <a:gd name="T41" fmla="*/ 576 h 2146"/>
                <a:gd name="T42" fmla="*/ 1482 w 3373"/>
                <a:gd name="T43" fmla="*/ 469 h 2146"/>
                <a:gd name="T44" fmla="*/ 1420 w 3373"/>
                <a:gd name="T45" fmla="*/ 262 h 2146"/>
                <a:gd name="T46" fmla="*/ 1275 w 3373"/>
                <a:gd name="T47" fmla="*/ 173 h 2146"/>
                <a:gd name="T48" fmla="*/ 1094 w 3373"/>
                <a:gd name="T49" fmla="*/ 119 h 2146"/>
                <a:gd name="T50" fmla="*/ 1008 w 3373"/>
                <a:gd name="T51" fmla="*/ 98 h 2146"/>
                <a:gd name="T52" fmla="*/ 848 w 3373"/>
                <a:gd name="T53" fmla="*/ 72 h 2146"/>
                <a:gd name="T54" fmla="*/ 629 w 3373"/>
                <a:gd name="T55" fmla="*/ 45 h 2146"/>
                <a:gd name="T56" fmla="*/ 409 w 3373"/>
                <a:gd name="T57" fmla="*/ 20 h 2146"/>
                <a:gd name="T58" fmla="*/ 188 w 3373"/>
                <a:gd name="T59" fmla="*/ 3 h 2146"/>
                <a:gd name="T60" fmla="*/ 45 w 3373"/>
                <a:gd name="T61" fmla="*/ 0 h 2146"/>
                <a:gd name="T62" fmla="*/ 62 w 3373"/>
                <a:gd name="T63" fmla="*/ 9 h 2146"/>
                <a:gd name="T64" fmla="*/ 222 w 3373"/>
                <a:gd name="T65" fmla="*/ 14 h 2146"/>
                <a:gd name="T66" fmla="*/ 443 w 3373"/>
                <a:gd name="T67" fmla="*/ 33 h 2146"/>
                <a:gd name="T68" fmla="*/ 663 w 3373"/>
                <a:gd name="T69" fmla="*/ 58 h 2146"/>
                <a:gd name="T70" fmla="*/ 881 w 3373"/>
                <a:gd name="T71" fmla="*/ 87 h 2146"/>
                <a:gd name="T72" fmla="*/ 1024 w 3373"/>
                <a:gd name="T73" fmla="*/ 111 h 2146"/>
                <a:gd name="T74" fmla="*/ 1127 w 3373"/>
                <a:gd name="T75" fmla="*/ 138 h 2146"/>
                <a:gd name="T76" fmla="*/ 1306 w 3373"/>
                <a:gd name="T77" fmla="*/ 198 h 2146"/>
                <a:gd name="T78" fmla="*/ 1462 w 3373"/>
                <a:gd name="T79" fmla="*/ 335 h 2146"/>
                <a:gd name="T80" fmla="*/ 1456 w 3373"/>
                <a:gd name="T81" fmla="*/ 492 h 2146"/>
                <a:gd name="T82" fmla="*/ 1264 w 3373"/>
                <a:gd name="T83" fmla="*/ 629 h 2146"/>
                <a:gd name="T84" fmla="*/ 1072 w 3373"/>
                <a:gd name="T85" fmla="*/ 683 h 2146"/>
                <a:gd name="T86" fmla="*/ 850 w 3373"/>
                <a:gd name="T87" fmla="*/ 745 h 2146"/>
                <a:gd name="T88" fmla="*/ 691 w 3373"/>
                <a:gd name="T89" fmla="*/ 832 h 2146"/>
                <a:gd name="T90" fmla="*/ 686 w 3373"/>
                <a:gd name="T91" fmla="*/ 1029 h 2146"/>
                <a:gd name="T92" fmla="*/ 717 w 3373"/>
                <a:gd name="T93" fmla="*/ 1057 h 2146"/>
                <a:gd name="T94" fmla="*/ 805 w 3373"/>
                <a:gd name="T95" fmla="*/ 1102 h 2146"/>
                <a:gd name="T96" fmla="*/ 1008 w 3373"/>
                <a:gd name="T97" fmla="*/ 1136 h 2146"/>
                <a:gd name="T98" fmla="*/ 1212 w 3373"/>
                <a:gd name="T99" fmla="*/ 1142 h 2146"/>
                <a:gd name="T100" fmla="*/ 1360 w 3373"/>
                <a:gd name="T101" fmla="*/ 1143 h 2146"/>
                <a:gd name="T102" fmla="*/ 1470 w 3373"/>
                <a:gd name="T103" fmla="*/ 1141 h 2146"/>
                <a:gd name="T104" fmla="*/ 1696 w 3373"/>
                <a:gd name="T105" fmla="*/ 1137 h 2146"/>
                <a:gd name="T106" fmla="*/ 1919 w 3373"/>
                <a:gd name="T107" fmla="*/ 1147 h 2146"/>
                <a:gd name="T108" fmla="*/ 2137 w 3373"/>
                <a:gd name="T109" fmla="*/ 1179 h 2146"/>
                <a:gd name="T110" fmla="*/ 2350 w 3373"/>
                <a:gd name="T111" fmla="*/ 1233 h 2146"/>
                <a:gd name="T112" fmla="*/ 2557 w 3373"/>
                <a:gd name="T113" fmla="*/ 1309 h 2146"/>
                <a:gd name="T114" fmla="*/ 2759 w 3373"/>
                <a:gd name="T115" fmla="*/ 1411 h 2146"/>
                <a:gd name="T116" fmla="*/ 2952 w 3373"/>
                <a:gd name="T117" fmla="*/ 1546 h 2146"/>
                <a:gd name="T118" fmla="*/ 3131 w 3373"/>
                <a:gd name="T119" fmla="*/ 1722 h 2146"/>
                <a:gd name="T120" fmla="*/ 3225 w 3373"/>
                <a:gd name="T121" fmla="*/ 1851 h 2146"/>
                <a:gd name="T122" fmla="*/ 3338 w 3373"/>
                <a:gd name="T123" fmla="*/ 2097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3" h="2146">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7"/>
            <p:cNvSpPr>
              <a:spLocks/>
            </p:cNvSpPr>
            <p:nvPr/>
          </p:nvSpPr>
          <p:spPr bwMode="auto">
            <a:xfrm>
              <a:off x="0" y="1825625"/>
              <a:ext cx="5667375" cy="5073650"/>
            </a:xfrm>
            <a:custGeom>
              <a:avLst/>
              <a:gdLst>
                <a:gd name="T0" fmla="*/ 2234 w 2234"/>
                <a:gd name="T1" fmla="*/ 1809 h 1999"/>
                <a:gd name="T2" fmla="*/ 2223 w 2234"/>
                <a:gd name="T3" fmla="*/ 1712 h 1999"/>
                <a:gd name="T4" fmla="*/ 2172 w 2234"/>
                <a:gd name="T5" fmla="*/ 1596 h 1999"/>
                <a:gd name="T6" fmla="*/ 2110 w 2234"/>
                <a:gd name="T7" fmla="*/ 1522 h 1999"/>
                <a:gd name="T8" fmla="*/ 2042 w 2234"/>
                <a:gd name="T9" fmla="*/ 1465 h 1999"/>
                <a:gd name="T10" fmla="*/ 1962 w 2234"/>
                <a:gd name="T11" fmla="*/ 1413 h 1999"/>
                <a:gd name="T12" fmla="*/ 1897 w 2234"/>
                <a:gd name="T13" fmla="*/ 1382 h 1999"/>
                <a:gd name="T14" fmla="*/ 1698 w 2234"/>
                <a:gd name="T15" fmla="*/ 1328 h 1999"/>
                <a:gd name="T16" fmla="*/ 1491 w 2234"/>
                <a:gd name="T17" fmla="*/ 1304 h 1999"/>
                <a:gd name="T18" fmla="*/ 1282 w 2234"/>
                <a:gd name="T19" fmla="*/ 1291 h 1999"/>
                <a:gd name="T20" fmla="*/ 1049 w 2234"/>
                <a:gd name="T21" fmla="*/ 1279 h 1999"/>
                <a:gd name="T22" fmla="*/ 842 w 2234"/>
                <a:gd name="T23" fmla="*/ 1260 h 1999"/>
                <a:gd name="T24" fmla="*/ 640 w 2234"/>
                <a:gd name="T25" fmla="*/ 1230 h 1999"/>
                <a:gd name="T26" fmla="*/ 453 w 2234"/>
                <a:gd name="T27" fmla="*/ 1187 h 1999"/>
                <a:gd name="T28" fmla="*/ 272 w 2234"/>
                <a:gd name="T29" fmla="*/ 1119 h 1999"/>
                <a:gd name="T30" fmla="*/ 130 w 2234"/>
                <a:gd name="T31" fmla="*/ 1012 h 1999"/>
                <a:gd name="T32" fmla="*/ 93 w 2234"/>
                <a:gd name="T33" fmla="*/ 950 h 1999"/>
                <a:gd name="T34" fmla="*/ 107 w 2234"/>
                <a:gd name="T35" fmla="*/ 760 h 1999"/>
                <a:gd name="T36" fmla="*/ 159 w 2234"/>
                <a:gd name="T37" fmla="*/ 689 h 1999"/>
                <a:gd name="T38" fmla="*/ 299 w 2234"/>
                <a:gd name="T39" fmla="*/ 582 h 1999"/>
                <a:gd name="T40" fmla="*/ 511 w 2234"/>
                <a:gd name="T41" fmla="*/ 494 h 1999"/>
                <a:gd name="T42" fmla="*/ 711 w 2234"/>
                <a:gd name="T43" fmla="*/ 441 h 1999"/>
                <a:gd name="T44" fmla="*/ 940 w 2234"/>
                <a:gd name="T45" fmla="*/ 369 h 1999"/>
                <a:gd name="T46" fmla="*/ 1051 w 2234"/>
                <a:gd name="T47" fmla="*/ 208 h 1999"/>
                <a:gd name="T48" fmla="*/ 992 w 2234"/>
                <a:gd name="T49" fmla="*/ 125 h 1999"/>
                <a:gd name="T50" fmla="*/ 843 w 2234"/>
                <a:gd name="T51" fmla="*/ 58 h 1999"/>
                <a:gd name="T52" fmla="*/ 637 w 2234"/>
                <a:gd name="T53" fmla="*/ 32 h 1999"/>
                <a:gd name="T54" fmla="*/ 443 w 2234"/>
                <a:gd name="T55" fmla="*/ 19 h 1999"/>
                <a:gd name="T56" fmla="*/ 218 w 2234"/>
                <a:gd name="T57" fmla="*/ 9 h 1999"/>
                <a:gd name="T58" fmla="*/ 8 w 2234"/>
                <a:gd name="T59" fmla="*/ 0 h 1999"/>
                <a:gd name="T60" fmla="*/ 153 w 2234"/>
                <a:gd name="T61" fmla="*/ 15 h 1999"/>
                <a:gd name="T62" fmla="*/ 386 w 2234"/>
                <a:gd name="T63" fmla="*/ 26 h 1999"/>
                <a:gd name="T64" fmla="*/ 595 w 2234"/>
                <a:gd name="T65" fmla="*/ 38 h 1999"/>
                <a:gd name="T66" fmla="*/ 801 w 2234"/>
                <a:gd name="T67" fmla="*/ 59 h 1999"/>
                <a:gd name="T68" fmla="*/ 954 w 2234"/>
                <a:gd name="T69" fmla="*/ 109 h 1999"/>
                <a:gd name="T70" fmla="*/ 1036 w 2234"/>
                <a:gd name="T71" fmla="*/ 195 h 1999"/>
                <a:gd name="T72" fmla="*/ 965 w 2234"/>
                <a:gd name="T73" fmla="*/ 340 h 1999"/>
                <a:gd name="T74" fmla="*/ 733 w 2234"/>
                <a:gd name="T75" fmla="*/ 423 h 1999"/>
                <a:gd name="T76" fmla="*/ 516 w 2234"/>
                <a:gd name="T77" fmla="*/ 478 h 1999"/>
                <a:gd name="T78" fmla="*/ 299 w 2234"/>
                <a:gd name="T79" fmla="*/ 565 h 1999"/>
                <a:gd name="T80" fmla="*/ 171 w 2234"/>
                <a:gd name="T81" fmla="*/ 655 h 1999"/>
                <a:gd name="T82" fmla="*/ 101 w 2234"/>
                <a:gd name="T83" fmla="*/ 741 h 1999"/>
                <a:gd name="T84" fmla="*/ 72 w 2234"/>
                <a:gd name="T85" fmla="*/ 927 h 1999"/>
                <a:gd name="T86" fmla="*/ 103 w 2234"/>
                <a:gd name="T87" fmla="*/ 995 h 1999"/>
                <a:gd name="T88" fmla="*/ 225 w 2234"/>
                <a:gd name="T89" fmla="*/ 1107 h 1999"/>
                <a:gd name="T90" fmla="*/ 395 w 2234"/>
                <a:gd name="T91" fmla="*/ 1184 h 1999"/>
                <a:gd name="T92" fmla="*/ 594 w 2234"/>
                <a:gd name="T93" fmla="*/ 1236 h 1999"/>
                <a:gd name="T94" fmla="*/ 798 w 2234"/>
                <a:gd name="T95" fmla="*/ 1270 h 1999"/>
                <a:gd name="T96" fmla="*/ 1004 w 2234"/>
                <a:gd name="T97" fmla="*/ 1292 h 1999"/>
                <a:gd name="T98" fmla="*/ 1213 w 2234"/>
                <a:gd name="T99" fmla="*/ 1305 h 1999"/>
                <a:gd name="T100" fmla="*/ 1422 w 2234"/>
                <a:gd name="T101" fmla="*/ 1316 h 1999"/>
                <a:gd name="T102" fmla="*/ 1629 w 2234"/>
                <a:gd name="T103" fmla="*/ 1336 h 1999"/>
                <a:gd name="T104" fmla="*/ 1809 w 2234"/>
                <a:gd name="T105" fmla="*/ 1370 h 1999"/>
                <a:gd name="T106" fmla="*/ 1950 w 2234"/>
                <a:gd name="T107" fmla="*/ 1425 h 1999"/>
                <a:gd name="T108" fmla="*/ 2001 w 2234"/>
                <a:gd name="T109" fmla="*/ 1456 h 1999"/>
                <a:gd name="T110" fmla="*/ 2081 w 2234"/>
                <a:gd name="T111" fmla="*/ 1516 h 1999"/>
                <a:gd name="T112" fmla="*/ 2152 w 2234"/>
                <a:gd name="T113" fmla="*/ 1598 h 1999"/>
                <a:gd name="T114" fmla="*/ 2200 w 2234"/>
                <a:gd name="T115" fmla="*/ 1699 h 1999"/>
                <a:gd name="T116" fmla="*/ 2214 w 2234"/>
                <a:gd name="T117" fmla="*/ 1805 h 1999"/>
                <a:gd name="T118" fmla="*/ 2184 w 2234"/>
                <a:gd name="T119" fmla="*/ 1971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4" h="1999">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8"/>
            <p:cNvSpPr>
              <a:spLocks/>
            </p:cNvSpPr>
            <p:nvPr/>
          </p:nvSpPr>
          <p:spPr bwMode="auto">
            <a:xfrm>
              <a:off x="968375" y="3740150"/>
              <a:ext cx="146050" cy="474663"/>
            </a:xfrm>
            <a:custGeom>
              <a:avLst/>
              <a:gdLst>
                <a:gd name="T0" fmla="*/ 50 w 57"/>
                <a:gd name="T1" fmla="*/ 170 h 187"/>
                <a:gd name="T2" fmla="*/ 43 w 57"/>
                <a:gd name="T3" fmla="*/ 160 h 187"/>
                <a:gd name="T4" fmla="*/ 37 w 57"/>
                <a:gd name="T5" fmla="*/ 149 h 187"/>
                <a:gd name="T6" fmla="*/ 36 w 57"/>
                <a:gd name="T7" fmla="*/ 147 h 187"/>
                <a:gd name="T8" fmla="*/ 36 w 57"/>
                <a:gd name="T9" fmla="*/ 146 h 187"/>
                <a:gd name="T10" fmla="*/ 31 w 57"/>
                <a:gd name="T11" fmla="*/ 136 h 187"/>
                <a:gd name="T12" fmla="*/ 27 w 57"/>
                <a:gd name="T13" fmla="*/ 125 h 187"/>
                <a:gd name="T14" fmla="*/ 26 w 57"/>
                <a:gd name="T15" fmla="*/ 121 h 187"/>
                <a:gd name="T16" fmla="*/ 23 w 57"/>
                <a:gd name="T17" fmla="*/ 113 h 187"/>
                <a:gd name="T18" fmla="*/ 22 w 57"/>
                <a:gd name="T19" fmla="*/ 108 h 187"/>
                <a:gd name="T20" fmla="*/ 21 w 57"/>
                <a:gd name="T21" fmla="*/ 102 h 187"/>
                <a:gd name="T22" fmla="*/ 21 w 57"/>
                <a:gd name="T23" fmla="*/ 101 h 187"/>
                <a:gd name="T24" fmla="*/ 18 w 57"/>
                <a:gd name="T25" fmla="*/ 78 h 187"/>
                <a:gd name="T26" fmla="*/ 18 w 57"/>
                <a:gd name="T27" fmla="*/ 51 h 187"/>
                <a:gd name="T28" fmla="*/ 33 w 57"/>
                <a:gd name="T29" fmla="*/ 0 h 187"/>
                <a:gd name="T30" fmla="*/ 27 w 57"/>
                <a:gd name="T31" fmla="*/ 0 h 187"/>
                <a:gd name="T32" fmla="*/ 25 w 57"/>
                <a:gd name="T33" fmla="*/ 0 h 187"/>
                <a:gd name="T34" fmla="*/ 18 w 57"/>
                <a:gd name="T35" fmla="*/ 0 h 187"/>
                <a:gd name="T36" fmla="*/ 14 w 57"/>
                <a:gd name="T37" fmla="*/ 0 h 187"/>
                <a:gd name="T38" fmla="*/ 2 w 57"/>
                <a:gd name="T39" fmla="*/ 49 h 187"/>
                <a:gd name="T40" fmla="*/ 1 w 57"/>
                <a:gd name="T41" fmla="*/ 73 h 187"/>
                <a:gd name="T42" fmla="*/ 3 w 57"/>
                <a:gd name="T43" fmla="*/ 95 h 187"/>
                <a:gd name="T44" fmla="*/ 3 w 57"/>
                <a:gd name="T45" fmla="*/ 100 h 187"/>
                <a:gd name="T46" fmla="*/ 4 w 57"/>
                <a:gd name="T47" fmla="*/ 104 h 187"/>
                <a:gd name="T48" fmla="*/ 7 w 57"/>
                <a:gd name="T49" fmla="*/ 117 h 187"/>
                <a:gd name="T50" fmla="*/ 8 w 57"/>
                <a:gd name="T51" fmla="*/ 119 h 187"/>
                <a:gd name="T52" fmla="*/ 11 w 57"/>
                <a:gd name="T53" fmla="*/ 130 h 187"/>
                <a:gd name="T54" fmla="*/ 13 w 57"/>
                <a:gd name="T55" fmla="*/ 136 h 187"/>
                <a:gd name="T56" fmla="*/ 15 w 57"/>
                <a:gd name="T57" fmla="*/ 140 h 187"/>
                <a:gd name="T58" fmla="*/ 19 w 57"/>
                <a:gd name="T59" fmla="*/ 150 h 187"/>
                <a:gd name="T60" fmla="*/ 21 w 57"/>
                <a:gd name="T61" fmla="*/ 154 h 187"/>
                <a:gd name="T62" fmla="*/ 25 w 57"/>
                <a:gd name="T63" fmla="*/ 162 h 187"/>
                <a:gd name="T64" fmla="*/ 30 w 57"/>
                <a:gd name="T65" fmla="*/ 171 h 187"/>
                <a:gd name="T66" fmla="*/ 31 w 57"/>
                <a:gd name="T67" fmla="*/ 172 h 187"/>
                <a:gd name="T68" fmla="*/ 38 w 57"/>
                <a:gd name="T69" fmla="*/ 182 h 187"/>
                <a:gd name="T70" fmla="*/ 42 w 57"/>
                <a:gd name="T71" fmla="*/ 187 h 187"/>
                <a:gd name="T72" fmla="*/ 47 w 57"/>
                <a:gd name="T73" fmla="*/ 184 h 187"/>
                <a:gd name="T74" fmla="*/ 50 w 57"/>
                <a:gd name="T75" fmla="*/ 182 h 187"/>
                <a:gd name="T76" fmla="*/ 57 w 57"/>
                <a:gd name="T77" fmla="*/ 179 h 187"/>
                <a:gd name="T78" fmla="*/ 52 w 57"/>
                <a:gd name="T79" fmla="*/ 173 h 187"/>
                <a:gd name="T80" fmla="*/ 50 w 57"/>
                <a:gd name="T81" fmla="*/ 1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187">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9"/>
            <p:cNvSpPr>
              <a:spLocks/>
            </p:cNvSpPr>
            <p:nvPr/>
          </p:nvSpPr>
          <p:spPr bwMode="auto">
            <a:xfrm>
              <a:off x="1119188" y="3303588"/>
              <a:ext cx="454025" cy="268288"/>
            </a:xfrm>
            <a:custGeom>
              <a:avLst/>
              <a:gdLst>
                <a:gd name="T0" fmla="*/ 74 w 179"/>
                <a:gd name="T1" fmla="*/ 66 h 106"/>
                <a:gd name="T2" fmla="*/ 83 w 179"/>
                <a:gd name="T3" fmla="*/ 60 h 106"/>
                <a:gd name="T4" fmla="*/ 85 w 179"/>
                <a:gd name="T5" fmla="*/ 59 h 106"/>
                <a:gd name="T6" fmla="*/ 95 w 179"/>
                <a:gd name="T7" fmla="*/ 53 h 106"/>
                <a:gd name="T8" fmla="*/ 106 w 179"/>
                <a:gd name="T9" fmla="*/ 47 h 106"/>
                <a:gd name="T10" fmla="*/ 110 w 179"/>
                <a:gd name="T11" fmla="*/ 45 h 106"/>
                <a:gd name="T12" fmla="*/ 116 w 179"/>
                <a:gd name="T13" fmla="*/ 41 h 106"/>
                <a:gd name="T14" fmla="*/ 127 w 179"/>
                <a:gd name="T15" fmla="*/ 35 h 106"/>
                <a:gd name="T16" fmla="*/ 135 w 179"/>
                <a:gd name="T17" fmla="*/ 31 h 106"/>
                <a:gd name="T18" fmla="*/ 137 w 179"/>
                <a:gd name="T19" fmla="*/ 30 h 106"/>
                <a:gd name="T20" fmla="*/ 147 w 179"/>
                <a:gd name="T21" fmla="*/ 25 h 106"/>
                <a:gd name="T22" fmla="*/ 153 w 179"/>
                <a:gd name="T23" fmla="*/ 22 h 106"/>
                <a:gd name="T24" fmla="*/ 157 w 179"/>
                <a:gd name="T25" fmla="*/ 20 h 106"/>
                <a:gd name="T26" fmla="*/ 161 w 179"/>
                <a:gd name="T27" fmla="*/ 18 h 106"/>
                <a:gd name="T28" fmla="*/ 168 w 179"/>
                <a:gd name="T29" fmla="*/ 15 h 106"/>
                <a:gd name="T30" fmla="*/ 178 w 179"/>
                <a:gd name="T31" fmla="*/ 11 h 106"/>
                <a:gd name="T32" fmla="*/ 179 w 179"/>
                <a:gd name="T33" fmla="*/ 10 h 106"/>
                <a:gd name="T34" fmla="*/ 178 w 179"/>
                <a:gd name="T35" fmla="*/ 9 h 106"/>
                <a:gd name="T36" fmla="*/ 173 w 179"/>
                <a:gd name="T37" fmla="*/ 5 h 106"/>
                <a:gd name="T38" fmla="*/ 170 w 179"/>
                <a:gd name="T39" fmla="*/ 4 h 106"/>
                <a:gd name="T40" fmla="*/ 165 w 179"/>
                <a:gd name="T41" fmla="*/ 1 h 106"/>
                <a:gd name="T42" fmla="*/ 162 w 179"/>
                <a:gd name="T43" fmla="*/ 0 h 106"/>
                <a:gd name="T44" fmla="*/ 161 w 179"/>
                <a:gd name="T45" fmla="*/ 0 h 106"/>
                <a:gd name="T46" fmla="*/ 152 w 179"/>
                <a:gd name="T47" fmla="*/ 3 h 106"/>
                <a:gd name="T48" fmla="*/ 146 w 179"/>
                <a:gd name="T49" fmla="*/ 6 h 106"/>
                <a:gd name="T50" fmla="*/ 142 w 179"/>
                <a:gd name="T51" fmla="*/ 8 h 106"/>
                <a:gd name="T52" fmla="*/ 141 w 179"/>
                <a:gd name="T53" fmla="*/ 9 h 106"/>
                <a:gd name="T54" fmla="*/ 132 w 179"/>
                <a:gd name="T55" fmla="*/ 13 h 106"/>
                <a:gd name="T56" fmla="*/ 122 w 179"/>
                <a:gd name="T57" fmla="*/ 18 h 106"/>
                <a:gd name="T58" fmla="*/ 115 w 179"/>
                <a:gd name="T59" fmla="*/ 22 h 106"/>
                <a:gd name="T60" fmla="*/ 111 w 179"/>
                <a:gd name="T61" fmla="*/ 24 h 106"/>
                <a:gd name="T62" fmla="*/ 101 w 179"/>
                <a:gd name="T63" fmla="*/ 30 h 106"/>
                <a:gd name="T64" fmla="*/ 90 w 179"/>
                <a:gd name="T65" fmla="*/ 36 h 106"/>
                <a:gd name="T66" fmla="*/ 89 w 179"/>
                <a:gd name="T67" fmla="*/ 37 h 106"/>
                <a:gd name="T68" fmla="*/ 80 w 179"/>
                <a:gd name="T69" fmla="*/ 42 h 106"/>
                <a:gd name="T70" fmla="*/ 69 w 179"/>
                <a:gd name="T71" fmla="*/ 49 h 106"/>
                <a:gd name="T72" fmla="*/ 62 w 179"/>
                <a:gd name="T73" fmla="*/ 54 h 106"/>
                <a:gd name="T74" fmla="*/ 59 w 179"/>
                <a:gd name="T75" fmla="*/ 56 h 106"/>
                <a:gd name="T76" fmla="*/ 48 w 179"/>
                <a:gd name="T77" fmla="*/ 64 h 106"/>
                <a:gd name="T78" fmla="*/ 37 w 179"/>
                <a:gd name="T79" fmla="*/ 72 h 106"/>
                <a:gd name="T80" fmla="*/ 36 w 179"/>
                <a:gd name="T81" fmla="*/ 72 h 106"/>
                <a:gd name="T82" fmla="*/ 35 w 179"/>
                <a:gd name="T83" fmla="*/ 74 h 106"/>
                <a:gd name="T84" fmla="*/ 25 w 179"/>
                <a:gd name="T85" fmla="*/ 82 h 106"/>
                <a:gd name="T86" fmla="*/ 14 w 179"/>
                <a:gd name="T87" fmla="*/ 92 h 106"/>
                <a:gd name="T88" fmla="*/ 6 w 179"/>
                <a:gd name="T89" fmla="*/ 99 h 106"/>
                <a:gd name="T90" fmla="*/ 2 w 179"/>
                <a:gd name="T91" fmla="*/ 103 h 106"/>
                <a:gd name="T92" fmla="*/ 0 w 179"/>
                <a:gd name="T93" fmla="*/ 105 h 106"/>
                <a:gd name="T94" fmla="*/ 2 w 179"/>
                <a:gd name="T95" fmla="*/ 105 h 106"/>
                <a:gd name="T96" fmla="*/ 5 w 179"/>
                <a:gd name="T97" fmla="*/ 106 h 106"/>
                <a:gd name="T98" fmla="*/ 8 w 179"/>
                <a:gd name="T99" fmla="*/ 106 h 106"/>
                <a:gd name="T100" fmla="*/ 11 w 179"/>
                <a:gd name="T101" fmla="*/ 105 h 106"/>
                <a:gd name="T102" fmla="*/ 20 w 179"/>
                <a:gd name="T103" fmla="*/ 103 h 106"/>
                <a:gd name="T104" fmla="*/ 22 w 179"/>
                <a:gd name="T105" fmla="*/ 103 h 106"/>
                <a:gd name="T106" fmla="*/ 28 w 179"/>
                <a:gd name="T107" fmla="*/ 102 h 106"/>
                <a:gd name="T108" fmla="*/ 28 w 179"/>
                <a:gd name="T109" fmla="*/ 102 h 106"/>
                <a:gd name="T110" fmla="*/ 30 w 179"/>
                <a:gd name="T111" fmla="*/ 100 h 106"/>
                <a:gd name="T112" fmla="*/ 41 w 179"/>
                <a:gd name="T113" fmla="*/ 90 h 106"/>
                <a:gd name="T114" fmla="*/ 47 w 179"/>
                <a:gd name="T115" fmla="*/ 86 h 106"/>
                <a:gd name="T116" fmla="*/ 53 w 179"/>
                <a:gd name="T117" fmla="*/ 82 h 106"/>
                <a:gd name="T118" fmla="*/ 56 w 179"/>
                <a:gd name="T119" fmla="*/ 79 h 106"/>
                <a:gd name="T120" fmla="*/ 63 w 179"/>
                <a:gd name="T121" fmla="*/ 74 h 106"/>
                <a:gd name="T122" fmla="*/ 74 w 179"/>
                <a:gd name="T123" fmla="*/ 6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9" h="106">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0"/>
            <p:cNvSpPr>
              <a:spLocks/>
            </p:cNvSpPr>
            <p:nvPr/>
          </p:nvSpPr>
          <p:spPr bwMode="auto">
            <a:xfrm>
              <a:off x="438150" y="1652588"/>
              <a:ext cx="257175" cy="38100"/>
            </a:xfrm>
            <a:custGeom>
              <a:avLst/>
              <a:gdLst>
                <a:gd name="T0" fmla="*/ 88 w 101"/>
                <a:gd name="T1" fmla="*/ 2 h 15"/>
                <a:gd name="T2" fmla="*/ 86 w 101"/>
                <a:gd name="T3" fmla="*/ 2 h 15"/>
                <a:gd name="T4" fmla="*/ 77 w 101"/>
                <a:gd name="T5" fmla="*/ 1 h 15"/>
                <a:gd name="T6" fmla="*/ 68 w 101"/>
                <a:gd name="T7" fmla="*/ 1 h 15"/>
                <a:gd name="T8" fmla="*/ 66 w 101"/>
                <a:gd name="T9" fmla="*/ 1 h 15"/>
                <a:gd name="T10" fmla="*/ 59 w 101"/>
                <a:gd name="T11" fmla="*/ 1 h 15"/>
                <a:gd name="T12" fmla="*/ 50 w 101"/>
                <a:gd name="T13" fmla="*/ 1 h 15"/>
                <a:gd name="T14" fmla="*/ 43 w 101"/>
                <a:gd name="T15" fmla="*/ 1 h 15"/>
                <a:gd name="T16" fmla="*/ 41 w 101"/>
                <a:gd name="T17" fmla="*/ 1 h 15"/>
                <a:gd name="T18" fmla="*/ 32 w 101"/>
                <a:gd name="T19" fmla="*/ 0 h 15"/>
                <a:gd name="T20" fmla="*/ 31 w 101"/>
                <a:gd name="T21" fmla="*/ 0 h 15"/>
                <a:gd name="T22" fmla="*/ 23 w 101"/>
                <a:gd name="T23" fmla="*/ 0 h 15"/>
                <a:gd name="T24" fmla="*/ 21 w 101"/>
                <a:gd name="T25" fmla="*/ 0 h 15"/>
                <a:gd name="T26" fmla="*/ 14 w 101"/>
                <a:gd name="T27" fmla="*/ 0 h 15"/>
                <a:gd name="T28" fmla="*/ 5 w 101"/>
                <a:gd name="T29" fmla="*/ 0 h 15"/>
                <a:gd name="T30" fmla="*/ 3 w 101"/>
                <a:gd name="T31" fmla="*/ 0 h 15"/>
                <a:gd name="T32" fmla="*/ 0 w 101"/>
                <a:gd name="T33" fmla="*/ 12 h 15"/>
                <a:gd name="T34" fmla="*/ 3 w 101"/>
                <a:gd name="T35" fmla="*/ 12 h 15"/>
                <a:gd name="T36" fmla="*/ 12 w 101"/>
                <a:gd name="T37" fmla="*/ 12 h 15"/>
                <a:gd name="T38" fmla="*/ 18 w 101"/>
                <a:gd name="T39" fmla="*/ 12 h 15"/>
                <a:gd name="T40" fmla="*/ 21 w 101"/>
                <a:gd name="T41" fmla="*/ 12 h 15"/>
                <a:gd name="T42" fmla="*/ 30 w 101"/>
                <a:gd name="T43" fmla="*/ 12 h 15"/>
                <a:gd name="T44" fmla="*/ 31 w 101"/>
                <a:gd name="T45" fmla="*/ 13 h 15"/>
                <a:gd name="T46" fmla="*/ 38 w 101"/>
                <a:gd name="T47" fmla="*/ 13 h 15"/>
                <a:gd name="T48" fmla="*/ 41 w 101"/>
                <a:gd name="T49" fmla="*/ 13 h 15"/>
                <a:gd name="T50" fmla="*/ 47 w 101"/>
                <a:gd name="T51" fmla="*/ 13 h 15"/>
                <a:gd name="T52" fmla="*/ 56 w 101"/>
                <a:gd name="T53" fmla="*/ 13 h 15"/>
                <a:gd name="T54" fmla="*/ 63 w 101"/>
                <a:gd name="T55" fmla="*/ 13 h 15"/>
                <a:gd name="T56" fmla="*/ 65 w 101"/>
                <a:gd name="T57" fmla="*/ 14 h 15"/>
                <a:gd name="T58" fmla="*/ 74 w 101"/>
                <a:gd name="T59" fmla="*/ 14 h 15"/>
                <a:gd name="T60" fmla="*/ 83 w 101"/>
                <a:gd name="T61" fmla="*/ 14 h 15"/>
                <a:gd name="T62" fmla="*/ 86 w 101"/>
                <a:gd name="T63" fmla="*/ 14 h 15"/>
                <a:gd name="T64" fmla="*/ 92 w 101"/>
                <a:gd name="T65" fmla="*/ 14 h 15"/>
                <a:gd name="T66" fmla="*/ 100 w 101"/>
                <a:gd name="T67" fmla="*/ 15 h 15"/>
                <a:gd name="T68" fmla="*/ 101 w 101"/>
                <a:gd name="T69" fmla="*/ 2 h 15"/>
                <a:gd name="T70" fmla="*/ 95 w 101"/>
                <a:gd name="T71" fmla="*/ 2 h 15"/>
                <a:gd name="T72" fmla="*/ 88 w 101"/>
                <a:gd name="T7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5">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1"/>
            <p:cNvSpPr>
              <a:spLocks/>
            </p:cNvSpPr>
            <p:nvPr/>
          </p:nvSpPr>
          <p:spPr bwMode="auto">
            <a:xfrm>
              <a:off x="809625" y="1663700"/>
              <a:ext cx="280988" cy="50800"/>
            </a:xfrm>
            <a:custGeom>
              <a:avLst/>
              <a:gdLst>
                <a:gd name="T0" fmla="*/ 101 w 111"/>
                <a:gd name="T1" fmla="*/ 6 h 20"/>
                <a:gd name="T2" fmla="*/ 99 w 111"/>
                <a:gd name="T3" fmla="*/ 6 h 20"/>
                <a:gd name="T4" fmla="*/ 92 w 111"/>
                <a:gd name="T5" fmla="*/ 6 h 20"/>
                <a:gd name="T6" fmla="*/ 83 w 111"/>
                <a:gd name="T7" fmla="*/ 5 h 20"/>
                <a:gd name="T8" fmla="*/ 77 w 111"/>
                <a:gd name="T9" fmla="*/ 5 h 20"/>
                <a:gd name="T10" fmla="*/ 74 w 111"/>
                <a:gd name="T11" fmla="*/ 5 h 20"/>
                <a:gd name="T12" fmla="*/ 65 w 111"/>
                <a:gd name="T13" fmla="*/ 4 h 20"/>
                <a:gd name="T14" fmla="*/ 56 w 111"/>
                <a:gd name="T15" fmla="*/ 4 h 20"/>
                <a:gd name="T16" fmla="*/ 54 w 111"/>
                <a:gd name="T17" fmla="*/ 3 h 20"/>
                <a:gd name="T18" fmla="*/ 47 w 111"/>
                <a:gd name="T19" fmla="*/ 3 h 20"/>
                <a:gd name="T20" fmla="*/ 39 w 111"/>
                <a:gd name="T21" fmla="*/ 2 h 20"/>
                <a:gd name="T22" fmla="*/ 32 w 111"/>
                <a:gd name="T23" fmla="*/ 2 h 20"/>
                <a:gd name="T24" fmla="*/ 30 w 111"/>
                <a:gd name="T25" fmla="*/ 2 h 20"/>
                <a:gd name="T26" fmla="*/ 21 w 111"/>
                <a:gd name="T27" fmla="*/ 1 h 20"/>
                <a:gd name="T28" fmla="*/ 12 w 111"/>
                <a:gd name="T29" fmla="*/ 1 h 20"/>
                <a:gd name="T30" fmla="*/ 10 w 111"/>
                <a:gd name="T31" fmla="*/ 0 h 20"/>
                <a:gd name="T32" fmla="*/ 3 w 111"/>
                <a:gd name="T33" fmla="*/ 0 h 20"/>
                <a:gd name="T34" fmla="*/ 3 w 111"/>
                <a:gd name="T35" fmla="*/ 0 h 20"/>
                <a:gd name="T36" fmla="*/ 1 w 111"/>
                <a:gd name="T37" fmla="*/ 0 h 20"/>
                <a:gd name="T38" fmla="*/ 0 w 111"/>
                <a:gd name="T39" fmla="*/ 13 h 20"/>
                <a:gd name="T40" fmla="*/ 0 w 111"/>
                <a:gd name="T41" fmla="*/ 13 h 20"/>
                <a:gd name="T42" fmla="*/ 2 w 111"/>
                <a:gd name="T43" fmla="*/ 13 h 20"/>
                <a:gd name="T44" fmla="*/ 7 w 111"/>
                <a:gd name="T45" fmla="*/ 13 h 20"/>
                <a:gd name="T46" fmla="*/ 9 w 111"/>
                <a:gd name="T47" fmla="*/ 13 h 20"/>
                <a:gd name="T48" fmla="*/ 18 w 111"/>
                <a:gd name="T49" fmla="*/ 14 h 20"/>
                <a:gd name="T50" fmla="*/ 27 w 111"/>
                <a:gd name="T51" fmla="*/ 14 h 20"/>
                <a:gd name="T52" fmla="*/ 29 w 111"/>
                <a:gd name="T53" fmla="*/ 15 h 20"/>
                <a:gd name="T54" fmla="*/ 36 w 111"/>
                <a:gd name="T55" fmla="*/ 15 h 20"/>
                <a:gd name="T56" fmla="*/ 44 w 111"/>
                <a:gd name="T57" fmla="*/ 16 h 20"/>
                <a:gd name="T58" fmla="*/ 51 w 111"/>
                <a:gd name="T59" fmla="*/ 16 h 20"/>
                <a:gd name="T60" fmla="*/ 53 w 111"/>
                <a:gd name="T61" fmla="*/ 16 h 20"/>
                <a:gd name="T62" fmla="*/ 62 w 111"/>
                <a:gd name="T63" fmla="*/ 17 h 20"/>
                <a:gd name="T64" fmla="*/ 71 w 111"/>
                <a:gd name="T65" fmla="*/ 17 h 20"/>
                <a:gd name="T66" fmla="*/ 74 w 111"/>
                <a:gd name="T67" fmla="*/ 18 h 20"/>
                <a:gd name="T68" fmla="*/ 80 w 111"/>
                <a:gd name="T69" fmla="*/ 18 h 20"/>
                <a:gd name="T70" fmla="*/ 89 w 111"/>
                <a:gd name="T71" fmla="*/ 19 h 20"/>
                <a:gd name="T72" fmla="*/ 96 w 111"/>
                <a:gd name="T73" fmla="*/ 19 h 20"/>
                <a:gd name="T74" fmla="*/ 98 w 111"/>
                <a:gd name="T75" fmla="*/ 19 h 20"/>
                <a:gd name="T76" fmla="*/ 107 w 111"/>
                <a:gd name="T77" fmla="*/ 20 h 20"/>
                <a:gd name="T78" fmla="*/ 111 w 111"/>
                <a:gd name="T79" fmla="*/ 20 h 20"/>
                <a:gd name="T80" fmla="*/ 111 w 111"/>
                <a:gd name="T81" fmla="*/ 7 h 20"/>
                <a:gd name="T82" fmla="*/ 110 w 111"/>
                <a:gd name="T83" fmla="*/ 7 h 20"/>
                <a:gd name="T84" fmla="*/ 101 w 111"/>
                <a:gd name="T8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2"/>
            <p:cNvSpPr>
              <a:spLocks/>
            </p:cNvSpPr>
            <p:nvPr/>
          </p:nvSpPr>
          <p:spPr bwMode="auto">
            <a:xfrm>
              <a:off x="1827213" y="3049588"/>
              <a:ext cx="449263" cy="177800"/>
            </a:xfrm>
            <a:custGeom>
              <a:avLst/>
              <a:gdLst>
                <a:gd name="T0" fmla="*/ 5 w 177"/>
                <a:gd name="T1" fmla="*/ 70 h 70"/>
                <a:gd name="T2" fmla="*/ 7 w 177"/>
                <a:gd name="T3" fmla="*/ 69 h 70"/>
                <a:gd name="T4" fmla="*/ 8 w 177"/>
                <a:gd name="T5" fmla="*/ 69 h 70"/>
                <a:gd name="T6" fmla="*/ 18 w 177"/>
                <a:gd name="T7" fmla="*/ 66 h 70"/>
                <a:gd name="T8" fmla="*/ 28 w 177"/>
                <a:gd name="T9" fmla="*/ 63 h 70"/>
                <a:gd name="T10" fmla="*/ 31 w 177"/>
                <a:gd name="T11" fmla="*/ 61 h 70"/>
                <a:gd name="T12" fmla="*/ 37 w 177"/>
                <a:gd name="T13" fmla="*/ 59 h 70"/>
                <a:gd name="T14" fmla="*/ 47 w 177"/>
                <a:gd name="T15" fmla="*/ 56 h 70"/>
                <a:gd name="T16" fmla="*/ 56 w 177"/>
                <a:gd name="T17" fmla="*/ 53 h 70"/>
                <a:gd name="T18" fmla="*/ 57 w 177"/>
                <a:gd name="T19" fmla="*/ 53 h 70"/>
                <a:gd name="T20" fmla="*/ 67 w 177"/>
                <a:gd name="T21" fmla="*/ 50 h 70"/>
                <a:gd name="T22" fmla="*/ 76 w 177"/>
                <a:gd name="T23" fmla="*/ 47 h 70"/>
                <a:gd name="T24" fmla="*/ 80 w 177"/>
                <a:gd name="T25" fmla="*/ 46 h 70"/>
                <a:gd name="T26" fmla="*/ 86 w 177"/>
                <a:gd name="T27" fmla="*/ 44 h 70"/>
                <a:gd name="T28" fmla="*/ 96 w 177"/>
                <a:gd name="T29" fmla="*/ 41 h 70"/>
                <a:gd name="T30" fmla="*/ 105 w 177"/>
                <a:gd name="T31" fmla="*/ 38 h 70"/>
                <a:gd name="T32" fmla="*/ 106 w 177"/>
                <a:gd name="T33" fmla="*/ 38 h 70"/>
                <a:gd name="T34" fmla="*/ 116 w 177"/>
                <a:gd name="T35" fmla="*/ 35 h 70"/>
                <a:gd name="T36" fmla="*/ 125 w 177"/>
                <a:gd name="T37" fmla="*/ 32 h 70"/>
                <a:gd name="T38" fmla="*/ 129 w 177"/>
                <a:gd name="T39" fmla="*/ 30 h 70"/>
                <a:gd name="T40" fmla="*/ 130 w 177"/>
                <a:gd name="T41" fmla="*/ 30 h 70"/>
                <a:gd name="T42" fmla="*/ 135 w 177"/>
                <a:gd name="T43" fmla="*/ 29 h 70"/>
                <a:gd name="T44" fmla="*/ 145 w 177"/>
                <a:gd name="T45" fmla="*/ 25 h 70"/>
                <a:gd name="T46" fmla="*/ 154 w 177"/>
                <a:gd name="T47" fmla="*/ 23 h 70"/>
                <a:gd name="T48" fmla="*/ 155 w 177"/>
                <a:gd name="T49" fmla="*/ 22 h 70"/>
                <a:gd name="T50" fmla="*/ 164 w 177"/>
                <a:gd name="T51" fmla="*/ 19 h 70"/>
                <a:gd name="T52" fmla="*/ 174 w 177"/>
                <a:gd name="T53" fmla="*/ 16 h 70"/>
                <a:gd name="T54" fmla="*/ 177 w 177"/>
                <a:gd name="T55" fmla="*/ 15 h 70"/>
                <a:gd name="T56" fmla="*/ 175 w 177"/>
                <a:gd name="T57" fmla="*/ 11 h 70"/>
                <a:gd name="T58" fmla="*/ 170 w 177"/>
                <a:gd name="T59" fmla="*/ 0 h 70"/>
                <a:gd name="T60" fmla="*/ 169 w 177"/>
                <a:gd name="T61" fmla="*/ 0 h 70"/>
                <a:gd name="T62" fmla="*/ 159 w 177"/>
                <a:gd name="T63" fmla="*/ 3 h 70"/>
                <a:gd name="T64" fmla="*/ 158 w 177"/>
                <a:gd name="T65" fmla="*/ 3 h 70"/>
                <a:gd name="T66" fmla="*/ 149 w 177"/>
                <a:gd name="T67" fmla="*/ 6 h 70"/>
                <a:gd name="T68" fmla="*/ 140 w 177"/>
                <a:gd name="T69" fmla="*/ 9 h 70"/>
                <a:gd name="T70" fmla="*/ 134 w 177"/>
                <a:gd name="T71" fmla="*/ 11 h 70"/>
                <a:gd name="T72" fmla="*/ 130 w 177"/>
                <a:gd name="T73" fmla="*/ 12 h 70"/>
                <a:gd name="T74" fmla="*/ 125 w 177"/>
                <a:gd name="T75" fmla="*/ 14 h 70"/>
                <a:gd name="T76" fmla="*/ 120 w 177"/>
                <a:gd name="T77" fmla="*/ 15 h 70"/>
                <a:gd name="T78" fmla="*/ 110 w 177"/>
                <a:gd name="T79" fmla="*/ 18 h 70"/>
                <a:gd name="T80" fmla="*/ 109 w 177"/>
                <a:gd name="T81" fmla="*/ 19 h 70"/>
                <a:gd name="T82" fmla="*/ 101 w 177"/>
                <a:gd name="T83" fmla="*/ 21 h 70"/>
                <a:gd name="T84" fmla="*/ 91 w 177"/>
                <a:gd name="T85" fmla="*/ 24 h 70"/>
                <a:gd name="T86" fmla="*/ 85 w 177"/>
                <a:gd name="T87" fmla="*/ 26 h 70"/>
                <a:gd name="T88" fmla="*/ 81 w 177"/>
                <a:gd name="T89" fmla="*/ 28 h 70"/>
                <a:gd name="T90" fmla="*/ 71 w 177"/>
                <a:gd name="T91" fmla="*/ 31 h 70"/>
                <a:gd name="T92" fmla="*/ 62 w 177"/>
                <a:gd name="T93" fmla="*/ 34 h 70"/>
                <a:gd name="T94" fmla="*/ 60 w 177"/>
                <a:gd name="T95" fmla="*/ 34 h 70"/>
                <a:gd name="T96" fmla="*/ 52 w 177"/>
                <a:gd name="T97" fmla="*/ 37 h 70"/>
                <a:gd name="T98" fmla="*/ 42 w 177"/>
                <a:gd name="T99" fmla="*/ 40 h 70"/>
                <a:gd name="T100" fmla="*/ 36 w 177"/>
                <a:gd name="T101" fmla="*/ 42 h 70"/>
                <a:gd name="T102" fmla="*/ 32 w 177"/>
                <a:gd name="T103" fmla="*/ 43 h 70"/>
                <a:gd name="T104" fmla="*/ 22 w 177"/>
                <a:gd name="T105" fmla="*/ 46 h 70"/>
                <a:gd name="T106" fmla="*/ 13 w 177"/>
                <a:gd name="T107" fmla="*/ 50 h 70"/>
                <a:gd name="T108" fmla="*/ 11 w 177"/>
                <a:gd name="T109" fmla="*/ 50 h 70"/>
                <a:gd name="T110" fmla="*/ 3 w 177"/>
                <a:gd name="T111" fmla="*/ 53 h 70"/>
                <a:gd name="T112" fmla="*/ 0 w 177"/>
                <a:gd name="T113" fmla="*/ 54 h 70"/>
                <a:gd name="T114" fmla="*/ 2 w 177"/>
                <a:gd name="T115" fmla="*/ 58 h 70"/>
                <a:gd name="T116" fmla="*/ 5 w 177"/>
                <a:gd name="T1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7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3"/>
            <p:cNvSpPr>
              <a:spLocks/>
            </p:cNvSpPr>
            <p:nvPr/>
          </p:nvSpPr>
          <p:spPr bwMode="auto">
            <a:xfrm>
              <a:off x="1277938" y="4346575"/>
              <a:ext cx="503238" cy="238125"/>
            </a:xfrm>
            <a:custGeom>
              <a:avLst/>
              <a:gdLst>
                <a:gd name="T0" fmla="*/ 189 w 198"/>
                <a:gd name="T1" fmla="*/ 75 h 94"/>
                <a:gd name="T2" fmla="*/ 175 w 198"/>
                <a:gd name="T3" fmla="*/ 70 h 94"/>
                <a:gd name="T4" fmla="*/ 167 w 198"/>
                <a:gd name="T5" fmla="*/ 67 h 94"/>
                <a:gd name="T6" fmla="*/ 159 w 198"/>
                <a:gd name="T7" fmla="*/ 64 h 94"/>
                <a:gd name="T8" fmla="*/ 149 w 198"/>
                <a:gd name="T9" fmla="*/ 61 h 94"/>
                <a:gd name="T10" fmla="*/ 134 w 198"/>
                <a:gd name="T11" fmla="*/ 55 h 94"/>
                <a:gd name="T12" fmla="*/ 125 w 198"/>
                <a:gd name="T13" fmla="*/ 52 h 94"/>
                <a:gd name="T14" fmla="*/ 109 w 198"/>
                <a:gd name="T15" fmla="*/ 45 h 94"/>
                <a:gd name="T16" fmla="*/ 101 w 198"/>
                <a:gd name="T17" fmla="*/ 42 h 94"/>
                <a:gd name="T18" fmla="*/ 87 w 198"/>
                <a:gd name="T19" fmla="*/ 37 h 94"/>
                <a:gd name="T20" fmla="*/ 76 w 198"/>
                <a:gd name="T21" fmla="*/ 32 h 94"/>
                <a:gd name="T22" fmla="*/ 68 w 198"/>
                <a:gd name="T23" fmla="*/ 29 h 94"/>
                <a:gd name="T24" fmla="*/ 59 w 198"/>
                <a:gd name="T25" fmla="*/ 25 h 94"/>
                <a:gd name="T26" fmla="*/ 46 w 198"/>
                <a:gd name="T27" fmla="*/ 19 h 94"/>
                <a:gd name="T28" fmla="*/ 35 w 198"/>
                <a:gd name="T29" fmla="*/ 13 h 94"/>
                <a:gd name="T30" fmla="*/ 26 w 198"/>
                <a:gd name="T31" fmla="*/ 9 h 94"/>
                <a:gd name="T32" fmla="*/ 11 w 198"/>
                <a:gd name="T33" fmla="*/ 1 h 94"/>
                <a:gd name="T34" fmla="*/ 3 w 198"/>
                <a:gd name="T35" fmla="*/ 10 h 94"/>
                <a:gd name="T36" fmla="*/ 2 w 198"/>
                <a:gd name="T37" fmla="*/ 14 h 94"/>
                <a:gd name="T38" fmla="*/ 15 w 198"/>
                <a:gd name="T39" fmla="*/ 21 h 94"/>
                <a:gd name="T40" fmla="*/ 23 w 198"/>
                <a:gd name="T41" fmla="*/ 26 h 94"/>
                <a:gd name="T42" fmla="*/ 39 w 198"/>
                <a:gd name="T43" fmla="*/ 34 h 94"/>
                <a:gd name="T44" fmla="*/ 47 w 198"/>
                <a:gd name="T45" fmla="*/ 37 h 94"/>
                <a:gd name="T46" fmla="*/ 62 w 198"/>
                <a:gd name="T47" fmla="*/ 44 h 94"/>
                <a:gd name="T48" fmla="*/ 64 w 198"/>
                <a:gd name="T49" fmla="*/ 45 h 94"/>
                <a:gd name="T50" fmla="*/ 80 w 198"/>
                <a:gd name="T51" fmla="*/ 51 h 94"/>
                <a:gd name="T52" fmla="*/ 89 w 198"/>
                <a:gd name="T53" fmla="*/ 55 h 94"/>
                <a:gd name="T54" fmla="*/ 104 w 198"/>
                <a:gd name="T55" fmla="*/ 61 h 94"/>
                <a:gd name="T56" fmla="*/ 113 w 198"/>
                <a:gd name="T57" fmla="*/ 64 h 94"/>
                <a:gd name="T58" fmla="*/ 125 w 198"/>
                <a:gd name="T59" fmla="*/ 69 h 94"/>
                <a:gd name="T60" fmla="*/ 138 w 198"/>
                <a:gd name="T61" fmla="*/ 74 h 94"/>
                <a:gd name="T62" fmla="*/ 147 w 198"/>
                <a:gd name="T63" fmla="*/ 77 h 94"/>
                <a:gd name="T64" fmla="*/ 158 w 198"/>
                <a:gd name="T65" fmla="*/ 81 h 94"/>
                <a:gd name="T66" fmla="*/ 167 w 198"/>
                <a:gd name="T67" fmla="*/ 84 h 94"/>
                <a:gd name="T68" fmla="*/ 180 w 198"/>
                <a:gd name="T69" fmla="*/ 89 h 94"/>
                <a:gd name="T70" fmla="*/ 187 w 198"/>
                <a:gd name="T71" fmla="*/ 92 h 94"/>
                <a:gd name="T72" fmla="*/ 192 w 198"/>
                <a:gd name="T73" fmla="*/ 94 h 94"/>
                <a:gd name="T74" fmla="*/ 192 w 198"/>
                <a:gd name="T75"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 h="94">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4"/>
            <p:cNvSpPr>
              <a:spLocks/>
            </p:cNvSpPr>
            <p:nvPr/>
          </p:nvSpPr>
          <p:spPr bwMode="auto">
            <a:xfrm>
              <a:off x="1735138" y="1722438"/>
              <a:ext cx="373063" cy="80963"/>
            </a:xfrm>
            <a:custGeom>
              <a:avLst/>
              <a:gdLst>
                <a:gd name="T0" fmla="*/ 135 w 147"/>
                <a:gd name="T1" fmla="*/ 16 h 32"/>
                <a:gd name="T2" fmla="*/ 134 w 147"/>
                <a:gd name="T3" fmla="*/ 15 h 32"/>
                <a:gd name="T4" fmla="*/ 126 w 147"/>
                <a:gd name="T5" fmla="*/ 14 h 32"/>
                <a:gd name="T6" fmla="*/ 117 w 147"/>
                <a:gd name="T7" fmla="*/ 13 h 32"/>
                <a:gd name="T8" fmla="*/ 112 w 147"/>
                <a:gd name="T9" fmla="*/ 12 h 32"/>
                <a:gd name="T10" fmla="*/ 109 w 147"/>
                <a:gd name="T11" fmla="*/ 12 h 32"/>
                <a:gd name="T12" fmla="*/ 100 w 147"/>
                <a:gd name="T13" fmla="*/ 11 h 32"/>
                <a:gd name="T14" fmla="*/ 91 w 147"/>
                <a:gd name="T15" fmla="*/ 10 h 32"/>
                <a:gd name="T16" fmla="*/ 90 w 147"/>
                <a:gd name="T17" fmla="*/ 9 h 32"/>
                <a:gd name="T18" fmla="*/ 82 w 147"/>
                <a:gd name="T19" fmla="*/ 9 h 32"/>
                <a:gd name="T20" fmla="*/ 74 w 147"/>
                <a:gd name="T21" fmla="*/ 8 h 32"/>
                <a:gd name="T22" fmla="*/ 68 w 147"/>
                <a:gd name="T23" fmla="*/ 7 h 32"/>
                <a:gd name="T24" fmla="*/ 65 w 147"/>
                <a:gd name="T25" fmla="*/ 6 h 32"/>
                <a:gd name="T26" fmla="*/ 56 w 147"/>
                <a:gd name="T27" fmla="*/ 6 h 32"/>
                <a:gd name="T28" fmla="*/ 47 w 147"/>
                <a:gd name="T29" fmla="*/ 5 h 32"/>
                <a:gd name="T30" fmla="*/ 46 w 147"/>
                <a:gd name="T31" fmla="*/ 4 h 32"/>
                <a:gd name="T32" fmla="*/ 38 w 147"/>
                <a:gd name="T33" fmla="*/ 4 h 32"/>
                <a:gd name="T34" fmla="*/ 37 w 147"/>
                <a:gd name="T35" fmla="*/ 3 h 32"/>
                <a:gd name="T36" fmla="*/ 30 w 147"/>
                <a:gd name="T37" fmla="*/ 3 h 32"/>
                <a:gd name="T38" fmla="*/ 24 w 147"/>
                <a:gd name="T39" fmla="*/ 2 h 32"/>
                <a:gd name="T40" fmla="*/ 21 w 147"/>
                <a:gd name="T41" fmla="*/ 2 h 32"/>
                <a:gd name="T42" fmla="*/ 12 w 147"/>
                <a:gd name="T43" fmla="*/ 1 h 32"/>
                <a:gd name="T44" fmla="*/ 3 w 147"/>
                <a:gd name="T45" fmla="*/ 0 h 32"/>
                <a:gd name="T46" fmla="*/ 2 w 147"/>
                <a:gd name="T47" fmla="*/ 0 h 32"/>
                <a:gd name="T48" fmla="*/ 0 w 147"/>
                <a:gd name="T49" fmla="*/ 0 h 32"/>
                <a:gd name="T50" fmla="*/ 0 w 147"/>
                <a:gd name="T51" fmla="*/ 8 h 32"/>
                <a:gd name="T52" fmla="*/ 0 w 147"/>
                <a:gd name="T53" fmla="*/ 14 h 32"/>
                <a:gd name="T54" fmla="*/ 0 w 147"/>
                <a:gd name="T55" fmla="*/ 14 h 32"/>
                <a:gd name="T56" fmla="*/ 9 w 147"/>
                <a:gd name="T57" fmla="*/ 15 h 32"/>
                <a:gd name="T58" fmla="*/ 17 w 147"/>
                <a:gd name="T59" fmla="*/ 16 h 32"/>
                <a:gd name="T60" fmla="*/ 20 w 147"/>
                <a:gd name="T61" fmla="*/ 16 h 32"/>
                <a:gd name="T62" fmla="*/ 26 w 147"/>
                <a:gd name="T63" fmla="*/ 17 h 32"/>
                <a:gd name="T64" fmla="*/ 35 w 147"/>
                <a:gd name="T65" fmla="*/ 18 h 32"/>
                <a:gd name="T66" fmla="*/ 35 w 147"/>
                <a:gd name="T67" fmla="*/ 18 h 32"/>
                <a:gd name="T68" fmla="*/ 43 w 147"/>
                <a:gd name="T69" fmla="*/ 18 h 32"/>
                <a:gd name="T70" fmla="*/ 44 w 147"/>
                <a:gd name="T71" fmla="*/ 18 h 32"/>
                <a:gd name="T72" fmla="*/ 53 w 147"/>
                <a:gd name="T73" fmla="*/ 19 h 32"/>
                <a:gd name="T74" fmla="*/ 61 w 147"/>
                <a:gd name="T75" fmla="*/ 20 h 32"/>
                <a:gd name="T76" fmla="*/ 65 w 147"/>
                <a:gd name="T77" fmla="*/ 21 h 32"/>
                <a:gd name="T78" fmla="*/ 70 w 147"/>
                <a:gd name="T79" fmla="*/ 21 h 32"/>
                <a:gd name="T80" fmla="*/ 79 w 147"/>
                <a:gd name="T81" fmla="*/ 23 h 32"/>
                <a:gd name="T82" fmla="*/ 87 w 147"/>
                <a:gd name="T83" fmla="*/ 24 h 32"/>
                <a:gd name="T84" fmla="*/ 88 w 147"/>
                <a:gd name="T85" fmla="*/ 24 h 32"/>
                <a:gd name="T86" fmla="*/ 97 w 147"/>
                <a:gd name="T87" fmla="*/ 25 h 32"/>
                <a:gd name="T88" fmla="*/ 105 w 147"/>
                <a:gd name="T89" fmla="*/ 26 h 32"/>
                <a:gd name="T90" fmla="*/ 109 w 147"/>
                <a:gd name="T91" fmla="*/ 26 h 32"/>
                <a:gd name="T92" fmla="*/ 114 w 147"/>
                <a:gd name="T93" fmla="*/ 27 h 32"/>
                <a:gd name="T94" fmla="*/ 123 w 147"/>
                <a:gd name="T95" fmla="*/ 28 h 32"/>
                <a:gd name="T96" fmla="*/ 130 w 147"/>
                <a:gd name="T97" fmla="*/ 30 h 32"/>
                <a:gd name="T98" fmla="*/ 132 w 147"/>
                <a:gd name="T99" fmla="*/ 30 h 32"/>
                <a:gd name="T100" fmla="*/ 140 w 147"/>
                <a:gd name="T101" fmla="*/ 31 h 32"/>
                <a:gd name="T102" fmla="*/ 144 w 147"/>
                <a:gd name="T103" fmla="*/ 32 h 32"/>
                <a:gd name="T104" fmla="*/ 147 w 147"/>
                <a:gd name="T105" fmla="*/ 17 h 32"/>
                <a:gd name="T106" fmla="*/ 144 w 147"/>
                <a:gd name="T107" fmla="*/ 17 h 32"/>
                <a:gd name="T108" fmla="*/ 135 w 147"/>
                <a:gd name="T10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 h="32">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5"/>
            <p:cNvSpPr>
              <a:spLocks/>
            </p:cNvSpPr>
            <p:nvPr/>
          </p:nvSpPr>
          <p:spPr bwMode="auto">
            <a:xfrm>
              <a:off x="1208088" y="1685925"/>
              <a:ext cx="411163" cy="61913"/>
            </a:xfrm>
            <a:custGeom>
              <a:avLst/>
              <a:gdLst>
                <a:gd name="T0" fmla="*/ 149 w 162"/>
                <a:gd name="T1" fmla="*/ 9 h 24"/>
                <a:gd name="T2" fmla="*/ 143 w 162"/>
                <a:gd name="T3" fmla="*/ 9 h 24"/>
                <a:gd name="T4" fmla="*/ 140 w 162"/>
                <a:gd name="T5" fmla="*/ 9 h 24"/>
                <a:gd name="T6" fmla="*/ 131 w 162"/>
                <a:gd name="T7" fmla="*/ 8 h 24"/>
                <a:gd name="T8" fmla="*/ 122 w 162"/>
                <a:gd name="T9" fmla="*/ 8 h 24"/>
                <a:gd name="T10" fmla="*/ 121 w 162"/>
                <a:gd name="T11" fmla="*/ 7 h 24"/>
                <a:gd name="T12" fmla="*/ 113 w 162"/>
                <a:gd name="T13" fmla="*/ 7 h 24"/>
                <a:gd name="T14" fmla="*/ 104 w 162"/>
                <a:gd name="T15" fmla="*/ 6 h 24"/>
                <a:gd name="T16" fmla="*/ 98 w 162"/>
                <a:gd name="T17" fmla="*/ 6 h 24"/>
                <a:gd name="T18" fmla="*/ 96 w 162"/>
                <a:gd name="T19" fmla="*/ 6 h 24"/>
                <a:gd name="T20" fmla="*/ 87 w 162"/>
                <a:gd name="T21" fmla="*/ 5 h 24"/>
                <a:gd name="T22" fmla="*/ 78 w 162"/>
                <a:gd name="T23" fmla="*/ 5 h 24"/>
                <a:gd name="T24" fmla="*/ 76 w 162"/>
                <a:gd name="T25" fmla="*/ 5 h 24"/>
                <a:gd name="T26" fmla="*/ 69 w 162"/>
                <a:gd name="T27" fmla="*/ 4 h 24"/>
                <a:gd name="T28" fmla="*/ 60 w 162"/>
                <a:gd name="T29" fmla="*/ 4 h 24"/>
                <a:gd name="T30" fmla="*/ 54 w 162"/>
                <a:gd name="T31" fmla="*/ 3 h 24"/>
                <a:gd name="T32" fmla="*/ 51 w 162"/>
                <a:gd name="T33" fmla="*/ 3 h 24"/>
                <a:gd name="T34" fmla="*/ 42 w 162"/>
                <a:gd name="T35" fmla="*/ 3 h 24"/>
                <a:gd name="T36" fmla="*/ 33 w 162"/>
                <a:gd name="T37" fmla="*/ 2 h 24"/>
                <a:gd name="T38" fmla="*/ 31 w 162"/>
                <a:gd name="T39" fmla="*/ 2 h 24"/>
                <a:gd name="T40" fmla="*/ 24 w 162"/>
                <a:gd name="T41" fmla="*/ 2 h 24"/>
                <a:gd name="T42" fmla="*/ 15 w 162"/>
                <a:gd name="T43" fmla="*/ 1 h 24"/>
                <a:gd name="T44" fmla="*/ 9 w 162"/>
                <a:gd name="T45" fmla="*/ 1 h 24"/>
                <a:gd name="T46" fmla="*/ 6 w 162"/>
                <a:gd name="T47" fmla="*/ 1 h 24"/>
                <a:gd name="T48" fmla="*/ 0 w 162"/>
                <a:gd name="T49" fmla="*/ 0 h 24"/>
                <a:gd name="T50" fmla="*/ 0 w 162"/>
                <a:gd name="T51" fmla="*/ 14 h 24"/>
                <a:gd name="T52" fmla="*/ 3 w 162"/>
                <a:gd name="T53" fmla="*/ 14 h 24"/>
                <a:gd name="T54" fmla="*/ 6 w 162"/>
                <a:gd name="T55" fmla="*/ 14 h 24"/>
                <a:gd name="T56" fmla="*/ 12 w 162"/>
                <a:gd name="T57" fmla="*/ 14 h 24"/>
                <a:gd name="T58" fmla="*/ 21 w 162"/>
                <a:gd name="T59" fmla="*/ 15 h 24"/>
                <a:gd name="T60" fmla="*/ 28 w 162"/>
                <a:gd name="T61" fmla="*/ 15 h 24"/>
                <a:gd name="T62" fmla="*/ 30 w 162"/>
                <a:gd name="T63" fmla="*/ 15 h 24"/>
                <a:gd name="T64" fmla="*/ 39 w 162"/>
                <a:gd name="T65" fmla="*/ 16 h 24"/>
                <a:gd name="T66" fmla="*/ 48 w 162"/>
                <a:gd name="T67" fmla="*/ 17 h 24"/>
                <a:gd name="T68" fmla="*/ 51 w 162"/>
                <a:gd name="T69" fmla="*/ 17 h 24"/>
                <a:gd name="T70" fmla="*/ 57 w 162"/>
                <a:gd name="T71" fmla="*/ 17 h 24"/>
                <a:gd name="T72" fmla="*/ 66 w 162"/>
                <a:gd name="T73" fmla="*/ 18 h 24"/>
                <a:gd name="T74" fmla="*/ 73 w 162"/>
                <a:gd name="T75" fmla="*/ 18 h 24"/>
                <a:gd name="T76" fmla="*/ 75 w 162"/>
                <a:gd name="T77" fmla="*/ 18 h 24"/>
                <a:gd name="T78" fmla="*/ 83 w 162"/>
                <a:gd name="T79" fmla="*/ 19 h 24"/>
                <a:gd name="T80" fmla="*/ 92 w 162"/>
                <a:gd name="T81" fmla="*/ 19 h 24"/>
                <a:gd name="T82" fmla="*/ 95 w 162"/>
                <a:gd name="T83" fmla="*/ 19 h 24"/>
                <a:gd name="T84" fmla="*/ 101 w 162"/>
                <a:gd name="T85" fmla="*/ 20 h 24"/>
                <a:gd name="T86" fmla="*/ 110 w 162"/>
                <a:gd name="T87" fmla="*/ 20 h 24"/>
                <a:gd name="T88" fmla="*/ 117 w 162"/>
                <a:gd name="T89" fmla="*/ 21 h 24"/>
                <a:gd name="T90" fmla="*/ 119 w 162"/>
                <a:gd name="T91" fmla="*/ 21 h 24"/>
                <a:gd name="T92" fmla="*/ 128 w 162"/>
                <a:gd name="T93" fmla="*/ 22 h 24"/>
                <a:gd name="T94" fmla="*/ 137 w 162"/>
                <a:gd name="T95" fmla="*/ 22 h 24"/>
                <a:gd name="T96" fmla="*/ 140 w 162"/>
                <a:gd name="T97" fmla="*/ 23 h 24"/>
                <a:gd name="T98" fmla="*/ 146 w 162"/>
                <a:gd name="T99" fmla="*/ 23 h 24"/>
                <a:gd name="T100" fmla="*/ 155 w 162"/>
                <a:gd name="T101" fmla="*/ 24 h 24"/>
                <a:gd name="T102" fmla="*/ 162 w 162"/>
                <a:gd name="T103" fmla="*/ 24 h 24"/>
                <a:gd name="T104" fmla="*/ 162 w 162"/>
                <a:gd name="T105" fmla="*/ 10 h 24"/>
                <a:gd name="T106" fmla="*/ 158 w 162"/>
                <a:gd name="T107" fmla="*/ 10 h 24"/>
                <a:gd name="T108" fmla="*/ 149 w 162"/>
                <a:gd name="T10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24">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6"/>
            <p:cNvSpPr>
              <a:spLocks/>
            </p:cNvSpPr>
            <p:nvPr/>
          </p:nvSpPr>
          <p:spPr bwMode="auto">
            <a:xfrm>
              <a:off x="2217738" y="1785938"/>
              <a:ext cx="438150" cy="136525"/>
            </a:xfrm>
            <a:custGeom>
              <a:avLst/>
              <a:gdLst>
                <a:gd name="T0" fmla="*/ 160 w 173"/>
                <a:gd name="T1" fmla="*/ 35 h 54"/>
                <a:gd name="T2" fmla="*/ 160 w 173"/>
                <a:gd name="T3" fmla="*/ 35 h 54"/>
                <a:gd name="T4" fmla="*/ 152 w 173"/>
                <a:gd name="T5" fmla="*/ 33 h 54"/>
                <a:gd name="T6" fmla="*/ 143 w 173"/>
                <a:gd name="T7" fmla="*/ 31 h 54"/>
                <a:gd name="T8" fmla="*/ 138 w 173"/>
                <a:gd name="T9" fmla="*/ 29 h 54"/>
                <a:gd name="T10" fmla="*/ 135 w 173"/>
                <a:gd name="T11" fmla="*/ 28 h 54"/>
                <a:gd name="T12" fmla="*/ 135 w 173"/>
                <a:gd name="T13" fmla="*/ 28 h 54"/>
                <a:gd name="T14" fmla="*/ 126 w 173"/>
                <a:gd name="T15" fmla="*/ 26 h 54"/>
                <a:gd name="T16" fmla="*/ 118 w 173"/>
                <a:gd name="T17" fmla="*/ 24 h 54"/>
                <a:gd name="T18" fmla="*/ 117 w 173"/>
                <a:gd name="T19" fmla="*/ 24 h 54"/>
                <a:gd name="T20" fmla="*/ 109 w 173"/>
                <a:gd name="T21" fmla="*/ 22 h 54"/>
                <a:gd name="T22" fmla="*/ 101 w 173"/>
                <a:gd name="T23" fmla="*/ 20 h 54"/>
                <a:gd name="T24" fmla="*/ 96 w 173"/>
                <a:gd name="T25" fmla="*/ 18 h 54"/>
                <a:gd name="T26" fmla="*/ 92 w 173"/>
                <a:gd name="T27" fmla="*/ 18 h 54"/>
                <a:gd name="T28" fmla="*/ 84 w 173"/>
                <a:gd name="T29" fmla="*/ 16 h 54"/>
                <a:gd name="T30" fmla="*/ 75 w 173"/>
                <a:gd name="T31" fmla="*/ 14 h 54"/>
                <a:gd name="T32" fmla="*/ 74 w 173"/>
                <a:gd name="T33" fmla="*/ 14 h 54"/>
                <a:gd name="T34" fmla="*/ 66 w 173"/>
                <a:gd name="T35" fmla="*/ 12 h 54"/>
                <a:gd name="T36" fmla="*/ 58 w 173"/>
                <a:gd name="T37" fmla="*/ 10 h 54"/>
                <a:gd name="T38" fmla="*/ 53 w 173"/>
                <a:gd name="T39" fmla="*/ 9 h 54"/>
                <a:gd name="T40" fmla="*/ 49 w 173"/>
                <a:gd name="T41" fmla="*/ 8 h 54"/>
                <a:gd name="T42" fmla="*/ 41 w 173"/>
                <a:gd name="T43" fmla="*/ 7 h 54"/>
                <a:gd name="T44" fmla="*/ 32 w 173"/>
                <a:gd name="T45" fmla="*/ 5 h 54"/>
                <a:gd name="T46" fmla="*/ 31 w 173"/>
                <a:gd name="T47" fmla="*/ 5 h 54"/>
                <a:gd name="T48" fmla="*/ 23 w 173"/>
                <a:gd name="T49" fmla="*/ 3 h 54"/>
                <a:gd name="T50" fmla="*/ 15 w 173"/>
                <a:gd name="T51" fmla="*/ 2 h 54"/>
                <a:gd name="T52" fmla="*/ 9 w 173"/>
                <a:gd name="T53" fmla="*/ 1 h 54"/>
                <a:gd name="T54" fmla="*/ 6 w 173"/>
                <a:gd name="T55" fmla="*/ 0 h 54"/>
                <a:gd name="T56" fmla="*/ 2 w 173"/>
                <a:gd name="T57" fmla="*/ 0 h 54"/>
                <a:gd name="T58" fmla="*/ 0 w 173"/>
                <a:gd name="T59" fmla="*/ 14 h 54"/>
                <a:gd name="T60" fmla="*/ 3 w 173"/>
                <a:gd name="T61" fmla="*/ 15 h 54"/>
                <a:gd name="T62" fmla="*/ 6 w 173"/>
                <a:gd name="T63" fmla="*/ 15 h 54"/>
                <a:gd name="T64" fmla="*/ 11 w 173"/>
                <a:gd name="T65" fmla="*/ 16 h 54"/>
                <a:gd name="T66" fmla="*/ 20 w 173"/>
                <a:gd name="T67" fmla="*/ 18 h 54"/>
                <a:gd name="T68" fmla="*/ 27 w 173"/>
                <a:gd name="T69" fmla="*/ 19 h 54"/>
                <a:gd name="T70" fmla="*/ 28 w 173"/>
                <a:gd name="T71" fmla="*/ 19 h 54"/>
                <a:gd name="T72" fmla="*/ 37 w 173"/>
                <a:gd name="T73" fmla="*/ 21 h 54"/>
                <a:gd name="T74" fmla="*/ 46 w 173"/>
                <a:gd name="T75" fmla="*/ 23 h 54"/>
                <a:gd name="T76" fmla="*/ 49 w 173"/>
                <a:gd name="T77" fmla="*/ 24 h 54"/>
                <a:gd name="T78" fmla="*/ 54 w 173"/>
                <a:gd name="T79" fmla="*/ 25 h 54"/>
                <a:gd name="T80" fmla="*/ 63 w 173"/>
                <a:gd name="T81" fmla="*/ 26 h 54"/>
                <a:gd name="T82" fmla="*/ 71 w 173"/>
                <a:gd name="T83" fmla="*/ 28 h 54"/>
                <a:gd name="T84" fmla="*/ 72 w 173"/>
                <a:gd name="T85" fmla="*/ 28 h 54"/>
                <a:gd name="T86" fmla="*/ 80 w 173"/>
                <a:gd name="T87" fmla="*/ 30 h 54"/>
                <a:gd name="T88" fmla="*/ 89 w 173"/>
                <a:gd name="T89" fmla="*/ 32 h 54"/>
                <a:gd name="T90" fmla="*/ 92 w 173"/>
                <a:gd name="T91" fmla="*/ 33 h 54"/>
                <a:gd name="T92" fmla="*/ 97 w 173"/>
                <a:gd name="T93" fmla="*/ 34 h 54"/>
                <a:gd name="T94" fmla="*/ 106 w 173"/>
                <a:gd name="T95" fmla="*/ 36 h 54"/>
                <a:gd name="T96" fmla="*/ 114 w 173"/>
                <a:gd name="T97" fmla="*/ 38 h 54"/>
                <a:gd name="T98" fmla="*/ 114 w 173"/>
                <a:gd name="T99" fmla="*/ 39 h 54"/>
                <a:gd name="T100" fmla="*/ 123 w 173"/>
                <a:gd name="T101" fmla="*/ 41 h 54"/>
                <a:gd name="T102" fmla="*/ 131 w 173"/>
                <a:gd name="T103" fmla="*/ 43 h 54"/>
                <a:gd name="T104" fmla="*/ 131 w 173"/>
                <a:gd name="T105" fmla="*/ 43 h 54"/>
                <a:gd name="T106" fmla="*/ 135 w 173"/>
                <a:gd name="T107" fmla="*/ 44 h 54"/>
                <a:gd name="T108" fmla="*/ 140 w 173"/>
                <a:gd name="T109" fmla="*/ 45 h 54"/>
                <a:gd name="T110" fmla="*/ 148 w 173"/>
                <a:gd name="T111" fmla="*/ 48 h 54"/>
                <a:gd name="T112" fmla="*/ 156 w 173"/>
                <a:gd name="T113" fmla="*/ 50 h 54"/>
                <a:gd name="T114" fmla="*/ 157 w 173"/>
                <a:gd name="T115" fmla="*/ 50 h 54"/>
                <a:gd name="T116" fmla="*/ 165 w 173"/>
                <a:gd name="T117" fmla="*/ 53 h 54"/>
                <a:gd name="T118" fmla="*/ 170 w 173"/>
                <a:gd name="T119" fmla="*/ 54 h 54"/>
                <a:gd name="T120" fmla="*/ 173 w 173"/>
                <a:gd name="T121" fmla="*/ 39 h 54"/>
                <a:gd name="T122" fmla="*/ 169 w 173"/>
                <a:gd name="T123" fmla="*/ 38 h 54"/>
                <a:gd name="T124" fmla="*/ 160 w 173"/>
                <a:gd name="T125"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 h="54">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17"/>
            <p:cNvSpPr>
              <a:spLocks/>
            </p:cNvSpPr>
            <p:nvPr/>
          </p:nvSpPr>
          <p:spPr bwMode="auto">
            <a:xfrm>
              <a:off x="2473325" y="2813050"/>
              <a:ext cx="403225" cy="200025"/>
            </a:xfrm>
            <a:custGeom>
              <a:avLst/>
              <a:gdLst>
                <a:gd name="T0" fmla="*/ 2 w 159"/>
                <a:gd name="T1" fmla="*/ 66 h 79"/>
                <a:gd name="T2" fmla="*/ 8 w 159"/>
                <a:gd name="T3" fmla="*/ 78 h 79"/>
                <a:gd name="T4" fmla="*/ 8 w 159"/>
                <a:gd name="T5" fmla="*/ 79 h 79"/>
                <a:gd name="T6" fmla="*/ 12 w 159"/>
                <a:gd name="T7" fmla="*/ 77 h 79"/>
                <a:gd name="T8" fmla="*/ 17 w 159"/>
                <a:gd name="T9" fmla="*/ 75 h 79"/>
                <a:gd name="T10" fmla="*/ 22 w 159"/>
                <a:gd name="T11" fmla="*/ 74 h 79"/>
                <a:gd name="T12" fmla="*/ 27 w 159"/>
                <a:gd name="T13" fmla="*/ 71 h 79"/>
                <a:gd name="T14" fmla="*/ 37 w 159"/>
                <a:gd name="T15" fmla="*/ 67 h 79"/>
                <a:gd name="T16" fmla="*/ 47 w 159"/>
                <a:gd name="T17" fmla="*/ 64 h 79"/>
                <a:gd name="T18" fmla="*/ 47 w 159"/>
                <a:gd name="T19" fmla="*/ 63 h 79"/>
                <a:gd name="T20" fmla="*/ 57 w 159"/>
                <a:gd name="T21" fmla="*/ 59 h 79"/>
                <a:gd name="T22" fmla="*/ 67 w 159"/>
                <a:gd name="T23" fmla="*/ 55 h 79"/>
                <a:gd name="T24" fmla="*/ 72 w 159"/>
                <a:gd name="T25" fmla="*/ 53 h 79"/>
                <a:gd name="T26" fmla="*/ 78 w 159"/>
                <a:gd name="T27" fmla="*/ 50 h 79"/>
                <a:gd name="T28" fmla="*/ 88 w 159"/>
                <a:gd name="T29" fmla="*/ 46 h 79"/>
                <a:gd name="T30" fmla="*/ 97 w 159"/>
                <a:gd name="T31" fmla="*/ 41 h 79"/>
                <a:gd name="T32" fmla="*/ 98 w 159"/>
                <a:gd name="T33" fmla="*/ 41 h 79"/>
                <a:gd name="T34" fmla="*/ 108 w 159"/>
                <a:gd name="T35" fmla="*/ 36 h 79"/>
                <a:gd name="T36" fmla="*/ 118 w 159"/>
                <a:gd name="T37" fmla="*/ 31 h 79"/>
                <a:gd name="T38" fmla="*/ 123 w 159"/>
                <a:gd name="T39" fmla="*/ 29 h 79"/>
                <a:gd name="T40" fmla="*/ 129 w 159"/>
                <a:gd name="T41" fmla="*/ 26 h 79"/>
                <a:gd name="T42" fmla="*/ 139 w 159"/>
                <a:gd name="T43" fmla="*/ 20 h 79"/>
                <a:gd name="T44" fmla="*/ 147 w 159"/>
                <a:gd name="T45" fmla="*/ 16 h 79"/>
                <a:gd name="T46" fmla="*/ 149 w 159"/>
                <a:gd name="T47" fmla="*/ 15 h 79"/>
                <a:gd name="T48" fmla="*/ 149 w 159"/>
                <a:gd name="T49" fmla="*/ 14 h 79"/>
                <a:gd name="T50" fmla="*/ 159 w 159"/>
                <a:gd name="T51" fmla="*/ 9 h 79"/>
                <a:gd name="T52" fmla="*/ 152 w 159"/>
                <a:gd name="T53" fmla="*/ 5 h 79"/>
                <a:gd name="T54" fmla="*/ 151 w 159"/>
                <a:gd name="T55" fmla="*/ 5 h 79"/>
                <a:gd name="T56" fmla="*/ 144 w 159"/>
                <a:gd name="T57" fmla="*/ 1 h 79"/>
                <a:gd name="T58" fmla="*/ 142 w 159"/>
                <a:gd name="T59" fmla="*/ 0 h 79"/>
                <a:gd name="T60" fmla="*/ 139 w 159"/>
                <a:gd name="T61" fmla="*/ 1 h 79"/>
                <a:gd name="T62" fmla="*/ 134 w 159"/>
                <a:gd name="T63" fmla="*/ 4 h 79"/>
                <a:gd name="T64" fmla="*/ 128 w 159"/>
                <a:gd name="T65" fmla="*/ 7 h 79"/>
                <a:gd name="T66" fmla="*/ 123 w 159"/>
                <a:gd name="T67" fmla="*/ 10 h 79"/>
                <a:gd name="T68" fmla="*/ 113 w 159"/>
                <a:gd name="T69" fmla="*/ 15 h 79"/>
                <a:gd name="T70" fmla="*/ 103 w 159"/>
                <a:gd name="T71" fmla="*/ 20 h 79"/>
                <a:gd name="T72" fmla="*/ 102 w 159"/>
                <a:gd name="T73" fmla="*/ 20 h 79"/>
                <a:gd name="T74" fmla="*/ 93 w 159"/>
                <a:gd name="T75" fmla="*/ 25 h 79"/>
                <a:gd name="T76" fmla="*/ 82 w 159"/>
                <a:gd name="T77" fmla="*/ 30 h 79"/>
                <a:gd name="T78" fmla="*/ 77 w 159"/>
                <a:gd name="T79" fmla="*/ 32 h 79"/>
                <a:gd name="T80" fmla="*/ 72 w 159"/>
                <a:gd name="T81" fmla="*/ 34 h 79"/>
                <a:gd name="T82" fmla="*/ 62 w 159"/>
                <a:gd name="T83" fmla="*/ 39 h 79"/>
                <a:gd name="T84" fmla="*/ 52 w 159"/>
                <a:gd name="T85" fmla="*/ 43 h 79"/>
                <a:gd name="T86" fmla="*/ 51 w 159"/>
                <a:gd name="T87" fmla="*/ 43 h 79"/>
                <a:gd name="T88" fmla="*/ 42 w 159"/>
                <a:gd name="T89" fmla="*/ 47 h 79"/>
                <a:gd name="T90" fmla="*/ 32 w 159"/>
                <a:gd name="T91" fmla="*/ 51 h 79"/>
                <a:gd name="T92" fmla="*/ 26 w 159"/>
                <a:gd name="T93" fmla="*/ 54 h 79"/>
                <a:gd name="T94" fmla="*/ 22 w 159"/>
                <a:gd name="T95" fmla="*/ 55 h 79"/>
                <a:gd name="T96" fmla="*/ 12 w 159"/>
                <a:gd name="T97" fmla="*/ 59 h 79"/>
                <a:gd name="T98" fmla="*/ 6 w 159"/>
                <a:gd name="T99" fmla="*/ 62 h 79"/>
                <a:gd name="T100" fmla="*/ 2 w 159"/>
                <a:gd name="T101" fmla="*/ 63 h 79"/>
                <a:gd name="T102" fmla="*/ 2 w 159"/>
                <a:gd name="T103" fmla="*/ 63 h 79"/>
                <a:gd name="T104" fmla="*/ 0 w 159"/>
                <a:gd name="T105" fmla="*/ 64 h 79"/>
                <a:gd name="T106" fmla="*/ 1 w 159"/>
                <a:gd name="T107" fmla="*/ 65 h 79"/>
                <a:gd name="T108" fmla="*/ 2 w 159"/>
                <a:gd name="T109" fmla="*/ 6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79">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18"/>
            <p:cNvSpPr>
              <a:spLocks/>
            </p:cNvSpPr>
            <p:nvPr/>
          </p:nvSpPr>
          <p:spPr bwMode="auto">
            <a:xfrm>
              <a:off x="2989263" y="2419350"/>
              <a:ext cx="255588" cy="315913"/>
            </a:xfrm>
            <a:custGeom>
              <a:avLst/>
              <a:gdLst>
                <a:gd name="T0" fmla="*/ 65 w 101"/>
                <a:gd name="T1" fmla="*/ 51 h 124"/>
                <a:gd name="T2" fmla="*/ 64 w 101"/>
                <a:gd name="T3" fmla="*/ 52 h 124"/>
                <a:gd name="T4" fmla="*/ 53 w 101"/>
                <a:gd name="T5" fmla="*/ 69 h 124"/>
                <a:gd name="T6" fmla="*/ 51 w 101"/>
                <a:gd name="T7" fmla="*/ 71 h 124"/>
                <a:gd name="T8" fmla="*/ 39 w 101"/>
                <a:gd name="T9" fmla="*/ 84 h 124"/>
                <a:gd name="T10" fmla="*/ 32 w 101"/>
                <a:gd name="T11" fmla="*/ 90 h 124"/>
                <a:gd name="T12" fmla="*/ 27 w 101"/>
                <a:gd name="T13" fmla="*/ 95 h 124"/>
                <a:gd name="T14" fmla="*/ 16 w 101"/>
                <a:gd name="T15" fmla="*/ 105 h 124"/>
                <a:gd name="T16" fmla="*/ 5 w 101"/>
                <a:gd name="T17" fmla="*/ 113 h 124"/>
                <a:gd name="T18" fmla="*/ 4 w 101"/>
                <a:gd name="T19" fmla="*/ 113 h 124"/>
                <a:gd name="T20" fmla="*/ 0 w 101"/>
                <a:gd name="T21" fmla="*/ 117 h 124"/>
                <a:gd name="T22" fmla="*/ 3 w 101"/>
                <a:gd name="T23" fmla="*/ 118 h 124"/>
                <a:gd name="T24" fmla="*/ 4 w 101"/>
                <a:gd name="T25" fmla="*/ 118 h 124"/>
                <a:gd name="T26" fmla="*/ 12 w 101"/>
                <a:gd name="T27" fmla="*/ 121 h 124"/>
                <a:gd name="T28" fmla="*/ 17 w 101"/>
                <a:gd name="T29" fmla="*/ 123 h 124"/>
                <a:gd name="T30" fmla="*/ 18 w 101"/>
                <a:gd name="T31" fmla="*/ 124 h 124"/>
                <a:gd name="T32" fmla="*/ 21 w 101"/>
                <a:gd name="T33" fmla="*/ 122 h 124"/>
                <a:gd name="T34" fmla="*/ 26 w 101"/>
                <a:gd name="T35" fmla="*/ 118 h 124"/>
                <a:gd name="T36" fmla="*/ 32 w 101"/>
                <a:gd name="T37" fmla="*/ 113 h 124"/>
                <a:gd name="T38" fmla="*/ 43 w 101"/>
                <a:gd name="T39" fmla="*/ 103 h 124"/>
                <a:gd name="T40" fmla="*/ 55 w 101"/>
                <a:gd name="T41" fmla="*/ 91 h 124"/>
                <a:gd name="T42" fmla="*/ 55 w 101"/>
                <a:gd name="T43" fmla="*/ 91 h 124"/>
                <a:gd name="T44" fmla="*/ 66 w 101"/>
                <a:gd name="T45" fmla="*/ 79 h 124"/>
                <a:gd name="T46" fmla="*/ 68 w 101"/>
                <a:gd name="T47" fmla="*/ 76 h 124"/>
                <a:gd name="T48" fmla="*/ 82 w 101"/>
                <a:gd name="T49" fmla="*/ 53 h 124"/>
                <a:gd name="T50" fmla="*/ 86 w 101"/>
                <a:gd name="T51" fmla="*/ 45 h 124"/>
                <a:gd name="T52" fmla="*/ 91 w 101"/>
                <a:gd name="T53" fmla="*/ 35 h 124"/>
                <a:gd name="T54" fmla="*/ 99 w 101"/>
                <a:gd name="T55" fmla="*/ 8 h 124"/>
                <a:gd name="T56" fmla="*/ 101 w 101"/>
                <a:gd name="T57" fmla="*/ 0 h 124"/>
                <a:gd name="T58" fmla="*/ 99 w 101"/>
                <a:gd name="T59" fmla="*/ 0 h 124"/>
                <a:gd name="T60" fmla="*/ 99 w 101"/>
                <a:gd name="T61" fmla="*/ 0 h 124"/>
                <a:gd name="T62" fmla="*/ 95 w 101"/>
                <a:gd name="T63" fmla="*/ 0 h 124"/>
                <a:gd name="T64" fmla="*/ 86 w 101"/>
                <a:gd name="T65" fmla="*/ 0 h 124"/>
                <a:gd name="T66" fmla="*/ 84 w 101"/>
                <a:gd name="T67" fmla="*/ 0 h 124"/>
                <a:gd name="T68" fmla="*/ 84 w 101"/>
                <a:gd name="T69" fmla="*/ 4 h 124"/>
                <a:gd name="T70" fmla="*/ 72 w 101"/>
                <a:gd name="T71" fmla="*/ 38 h 124"/>
                <a:gd name="T72" fmla="*/ 65 w 101"/>
                <a:gd name="T73" fmla="*/ 5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24">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19"/>
            <p:cNvSpPr>
              <a:spLocks/>
            </p:cNvSpPr>
            <p:nvPr/>
          </p:nvSpPr>
          <p:spPr bwMode="auto">
            <a:xfrm>
              <a:off x="2819400" y="1943100"/>
              <a:ext cx="374650" cy="260350"/>
            </a:xfrm>
            <a:custGeom>
              <a:avLst/>
              <a:gdLst>
                <a:gd name="T0" fmla="*/ 3 w 148"/>
                <a:gd name="T1" fmla="*/ 18 h 103"/>
                <a:gd name="T2" fmla="*/ 11 w 148"/>
                <a:gd name="T3" fmla="*/ 21 h 103"/>
                <a:gd name="T4" fmla="*/ 20 w 148"/>
                <a:gd name="T5" fmla="*/ 25 h 103"/>
                <a:gd name="T6" fmla="*/ 23 w 148"/>
                <a:gd name="T7" fmla="*/ 26 h 103"/>
                <a:gd name="T8" fmla="*/ 28 w 148"/>
                <a:gd name="T9" fmla="*/ 28 h 103"/>
                <a:gd name="T10" fmla="*/ 34 w 148"/>
                <a:gd name="T11" fmla="*/ 31 h 103"/>
                <a:gd name="T12" fmla="*/ 36 w 148"/>
                <a:gd name="T13" fmla="*/ 32 h 103"/>
                <a:gd name="T14" fmla="*/ 43 w 148"/>
                <a:gd name="T15" fmla="*/ 36 h 103"/>
                <a:gd name="T16" fmla="*/ 44 w 148"/>
                <a:gd name="T17" fmla="*/ 36 h 103"/>
                <a:gd name="T18" fmla="*/ 52 w 148"/>
                <a:gd name="T19" fmla="*/ 41 h 103"/>
                <a:gd name="T20" fmla="*/ 60 w 148"/>
                <a:gd name="T21" fmla="*/ 45 h 103"/>
                <a:gd name="T22" fmla="*/ 63 w 148"/>
                <a:gd name="T23" fmla="*/ 47 h 103"/>
                <a:gd name="T24" fmla="*/ 68 w 148"/>
                <a:gd name="T25" fmla="*/ 50 h 103"/>
                <a:gd name="T26" fmla="*/ 76 w 148"/>
                <a:gd name="T27" fmla="*/ 55 h 103"/>
                <a:gd name="T28" fmla="*/ 83 w 148"/>
                <a:gd name="T29" fmla="*/ 60 h 103"/>
                <a:gd name="T30" fmla="*/ 83 w 148"/>
                <a:gd name="T31" fmla="*/ 60 h 103"/>
                <a:gd name="T32" fmla="*/ 91 w 148"/>
                <a:gd name="T33" fmla="*/ 66 h 103"/>
                <a:gd name="T34" fmla="*/ 96 w 148"/>
                <a:gd name="T35" fmla="*/ 70 h 103"/>
                <a:gd name="T36" fmla="*/ 99 w 148"/>
                <a:gd name="T37" fmla="*/ 72 h 103"/>
                <a:gd name="T38" fmla="*/ 102 w 148"/>
                <a:gd name="T39" fmla="*/ 75 h 103"/>
                <a:gd name="T40" fmla="*/ 106 w 148"/>
                <a:gd name="T41" fmla="*/ 78 h 103"/>
                <a:gd name="T42" fmla="*/ 114 w 148"/>
                <a:gd name="T43" fmla="*/ 85 h 103"/>
                <a:gd name="T44" fmla="*/ 121 w 148"/>
                <a:gd name="T45" fmla="*/ 92 h 103"/>
                <a:gd name="T46" fmla="*/ 121 w 148"/>
                <a:gd name="T47" fmla="*/ 93 h 103"/>
                <a:gd name="T48" fmla="*/ 128 w 148"/>
                <a:gd name="T49" fmla="*/ 101 h 103"/>
                <a:gd name="T50" fmla="*/ 129 w 148"/>
                <a:gd name="T51" fmla="*/ 103 h 103"/>
                <a:gd name="T52" fmla="*/ 137 w 148"/>
                <a:gd name="T53" fmla="*/ 102 h 103"/>
                <a:gd name="T54" fmla="*/ 141 w 148"/>
                <a:gd name="T55" fmla="*/ 102 h 103"/>
                <a:gd name="T56" fmla="*/ 146 w 148"/>
                <a:gd name="T57" fmla="*/ 101 h 103"/>
                <a:gd name="T58" fmla="*/ 148 w 148"/>
                <a:gd name="T59" fmla="*/ 101 h 103"/>
                <a:gd name="T60" fmla="*/ 147 w 148"/>
                <a:gd name="T61" fmla="*/ 99 h 103"/>
                <a:gd name="T62" fmla="*/ 143 w 148"/>
                <a:gd name="T63" fmla="*/ 94 h 103"/>
                <a:gd name="T64" fmla="*/ 140 w 148"/>
                <a:gd name="T65" fmla="*/ 90 h 103"/>
                <a:gd name="T66" fmla="*/ 133 w 148"/>
                <a:gd name="T67" fmla="*/ 81 h 103"/>
                <a:gd name="T68" fmla="*/ 125 w 148"/>
                <a:gd name="T69" fmla="*/ 74 h 103"/>
                <a:gd name="T70" fmla="*/ 125 w 148"/>
                <a:gd name="T71" fmla="*/ 74 h 103"/>
                <a:gd name="T72" fmla="*/ 118 w 148"/>
                <a:gd name="T73" fmla="*/ 67 h 103"/>
                <a:gd name="T74" fmla="*/ 111 w 148"/>
                <a:gd name="T75" fmla="*/ 61 h 103"/>
                <a:gd name="T76" fmla="*/ 106 w 148"/>
                <a:gd name="T77" fmla="*/ 57 h 103"/>
                <a:gd name="T78" fmla="*/ 106 w 148"/>
                <a:gd name="T79" fmla="*/ 57 h 103"/>
                <a:gd name="T80" fmla="*/ 103 w 148"/>
                <a:gd name="T81" fmla="*/ 55 h 103"/>
                <a:gd name="T82" fmla="*/ 95 w 148"/>
                <a:gd name="T83" fmla="*/ 49 h 103"/>
                <a:gd name="T84" fmla="*/ 87 w 148"/>
                <a:gd name="T85" fmla="*/ 44 h 103"/>
                <a:gd name="T86" fmla="*/ 87 w 148"/>
                <a:gd name="T87" fmla="*/ 43 h 103"/>
                <a:gd name="T88" fmla="*/ 80 w 148"/>
                <a:gd name="T89" fmla="*/ 38 h 103"/>
                <a:gd name="T90" fmla="*/ 72 w 148"/>
                <a:gd name="T91" fmla="*/ 34 h 103"/>
                <a:gd name="T92" fmla="*/ 67 w 148"/>
                <a:gd name="T93" fmla="*/ 31 h 103"/>
                <a:gd name="T94" fmla="*/ 64 w 148"/>
                <a:gd name="T95" fmla="*/ 29 h 103"/>
                <a:gd name="T96" fmla="*/ 56 w 148"/>
                <a:gd name="T97" fmla="*/ 25 h 103"/>
                <a:gd name="T98" fmla="*/ 48 w 148"/>
                <a:gd name="T99" fmla="*/ 21 h 103"/>
                <a:gd name="T100" fmla="*/ 47 w 148"/>
                <a:gd name="T101" fmla="*/ 20 h 103"/>
                <a:gd name="T102" fmla="*/ 40 w 148"/>
                <a:gd name="T103" fmla="*/ 17 h 103"/>
                <a:gd name="T104" fmla="*/ 40 w 148"/>
                <a:gd name="T105" fmla="*/ 17 h 103"/>
                <a:gd name="T106" fmla="*/ 31 w 148"/>
                <a:gd name="T107" fmla="*/ 13 h 103"/>
                <a:gd name="T108" fmla="*/ 27 w 148"/>
                <a:gd name="T109" fmla="*/ 11 h 103"/>
                <a:gd name="T110" fmla="*/ 23 w 148"/>
                <a:gd name="T111" fmla="*/ 9 h 103"/>
                <a:gd name="T112" fmla="*/ 15 w 148"/>
                <a:gd name="T113" fmla="*/ 6 h 103"/>
                <a:gd name="T114" fmla="*/ 7 w 148"/>
                <a:gd name="T115" fmla="*/ 2 h 103"/>
                <a:gd name="T116" fmla="*/ 6 w 148"/>
                <a:gd name="T117" fmla="*/ 2 h 103"/>
                <a:gd name="T118" fmla="*/ 2 w 148"/>
                <a:gd name="T119" fmla="*/ 0 h 103"/>
                <a:gd name="T120" fmla="*/ 0 w 148"/>
                <a:gd name="T121" fmla="*/ 16 h 103"/>
                <a:gd name="T122" fmla="*/ 3 w 148"/>
                <a:gd name="T123" fmla="*/ 17 h 103"/>
                <a:gd name="T124" fmla="*/ 3 w 148"/>
                <a:gd name="T125"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 h="103">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Freeform 20"/>
            <p:cNvSpPr>
              <a:spLocks/>
            </p:cNvSpPr>
            <p:nvPr/>
          </p:nvSpPr>
          <p:spPr bwMode="auto">
            <a:xfrm>
              <a:off x="6872288" y="5983288"/>
              <a:ext cx="258763" cy="508000"/>
            </a:xfrm>
            <a:custGeom>
              <a:avLst/>
              <a:gdLst>
                <a:gd name="T0" fmla="*/ 93 w 102"/>
                <a:gd name="T1" fmla="*/ 161 h 200"/>
                <a:gd name="T2" fmla="*/ 89 w 102"/>
                <a:gd name="T3" fmla="*/ 146 h 200"/>
                <a:gd name="T4" fmla="*/ 87 w 102"/>
                <a:gd name="T5" fmla="*/ 138 h 200"/>
                <a:gd name="T6" fmla="*/ 84 w 102"/>
                <a:gd name="T7" fmla="*/ 131 h 200"/>
                <a:gd name="T8" fmla="*/ 84 w 102"/>
                <a:gd name="T9" fmla="*/ 129 h 200"/>
                <a:gd name="T10" fmla="*/ 71 w 102"/>
                <a:gd name="T11" fmla="*/ 93 h 200"/>
                <a:gd name="T12" fmla="*/ 71 w 102"/>
                <a:gd name="T13" fmla="*/ 93 h 200"/>
                <a:gd name="T14" fmla="*/ 56 w 102"/>
                <a:gd name="T15" fmla="*/ 59 h 200"/>
                <a:gd name="T16" fmla="*/ 41 w 102"/>
                <a:gd name="T17" fmla="*/ 28 h 200"/>
                <a:gd name="T18" fmla="*/ 41 w 102"/>
                <a:gd name="T19" fmla="*/ 27 h 200"/>
                <a:gd name="T20" fmla="*/ 30 w 102"/>
                <a:gd name="T21" fmla="*/ 7 h 200"/>
                <a:gd name="T22" fmla="*/ 26 w 102"/>
                <a:gd name="T23" fmla="*/ 0 h 200"/>
                <a:gd name="T24" fmla="*/ 25 w 102"/>
                <a:gd name="T25" fmla="*/ 0 h 200"/>
                <a:gd name="T26" fmla="*/ 0 w 102"/>
                <a:gd name="T27" fmla="*/ 15 h 200"/>
                <a:gd name="T28" fmla="*/ 4 w 102"/>
                <a:gd name="T29" fmla="*/ 22 h 200"/>
                <a:gd name="T30" fmla="*/ 15 w 102"/>
                <a:gd name="T31" fmla="*/ 42 h 200"/>
                <a:gd name="T32" fmla="*/ 15 w 102"/>
                <a:gd name="T33" fmla="*/ 42 h 200"/>
                <a:gd name="T34" fmla="*/ 30 w 102"/>
                <a:gd name="T35" fmla="*/ 74 h 200"/>
                <a:gd name="T36" fmla="*/ 43 w 102"/>
                <a:gd name="T37" fmla="*/ 104 h 200"/>
                <a:gd name="T38" fmla="*/ 44 w 102"/>
                <a:gd name="T39" fmla="*/ 109 h 200"/>
                <a:gd name="T40" fmla="*/ 55 w 102"/>
                <a:gd name="T41" fmla="*/ 139 h 200"/>
                <a:gd name="T42" fmla="*/ 57 w 102"/>
                <a:gd name="T43" fmla="*/ 147 h 200"/>
                <a:gd name="T44" fmla="*/ 58 w 102"/>
                <a:gd name="T45" fmla="*/ 148 h 200"/>
                <a:gd name="T46" fmla="*/ 60 w 102"/>
                <a:gd name="T47" fmla="*/ 155 h 200"/>
                <a:gd name="T48" fmla="*/ 64 w 102"/>
                <a:gd name="T49" fmla="*/ 170 h 200"/>
                <a:gd name="T50" fmla="*/ 70 w 102"/>
                <a:gd name="T51" fmla="*/ 191 h 200"/>
                <a:gd name="T52" fmla="*/ 73 w 102"/>
                <a:gd name="T53" fmla="*/ 200 h 200"/>
                <a:gd name="T54" fmla="*/ 92 w 102"/>
                <a:gd name="T55" fmla="*/ 195 h 200"/>
                <a:gd name="T56" fmla="*/ 102 w 102"/>
                <a:gd name="T57" fmla="*/ 192 h 200"/>
                <a:gd name="T58" fmla="*/ 97 w 102"/>
                <a:gd name="T59" fmla="*/ 173 h 200"/>
                <a:gd name="T60" fmla="*/ 93 w 102"/>
                <a:gd name="T61" fmla="*/ 16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 h="20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Freeform 21"/>
            <p:cNvSpPr>
              <a:spLocks/>
            </p:cNvSpPr>
            <p:nvPr/>
          </p:nvSpPr>
          <p:spPr bwMode="auto">
            <a:xfrm>
              <a:off x="6129338" y="5287963"/>
              <a:ext cx="469900" cy="344488"/>
            </a:xfrm>
            <a:custGeom>
              <a:avLst/>
              <a:gdLst>
                <a:gd name="T0" fmla="*/ 176 w 185"/>
                <a:gd name="T1" fmla="*/ 107 h 136"/>
                <a:gd name="T2" fmla="*/ 160 w 185"/>
                <a:gd name="T3" fmla="*/ 94 h 136"/>
                <a:gd name="T4" fmla="*/ 157 w 185"/>
                <a:gd name="T5" fmla="*/ 91 h 136"/>
                <a:gd name="T6" fmla="*/ 138 w 185"/>
                <a:gd name="T7" fmla="*/ 77 h 136"/>
                <a:gd name="T8" fmla="*/ 119 w 185"/>
                <a:gd name="T9" fmla="*/ 63 h 136"/>
                <a:gd name="T10" fmla="*/ 102 w 185"/>
                <a:gd name="T11" fmla="*/ 52 h 136"/>
                <a:gd name="T12" fmla="*/ 99 w 185"/>
                <a:gd name="T13" fmla="*/ 50 h 136"/>
                <a:gd name="T14" fmla="*/ 79 w 185"/>
                <a:gd name="T15" fmla="*/ 37 h 136"/>
                <a:gd name="T16" fmla="*/ 60 w 185"/>
                <a:gd name="T17" fmla="*/ 25 h 136"/>
                <a:gd name="T18" fmla="*/ 41 w 185"/>
                <a:gd name="T19" fmla="*/ 15 h 136"/>
                <a:gd name="T20" fmla="*/ 40 w 185"/>
                <a:gd name="T21" fmla="*/ 14 h 136"/>
                <a:gd name="T22" fmla="*/ 21 w 185"/>
                <a:gd name="T23" fmla="*/ 4 h 136"/>
                <a:gd name="T24" fmla="*/ 20 w 185"/>
                <a:gd name="T25" fmla="*/ 3 h 136"/>
                <a:gd name="T26" fmla="*/ 13 w 185"/>
                <a:gd name="T27" fmla="*/ 0 h 136"/>
                <a:gd name="T28" fmla="*/ 0 w 185"/>
                <a:gd name="T29" fmla="*/ 25 h 136"/>
                <a:gd name="T30" fmla="*/ 8 w 185"/>
                <a:gd name="T31" fmla="*/ 29 h 136"/>
                <a:gd name="T32" fmla="*/ 13 w 185"/>
                <a:gd name="T33" fmla="*/ 31 h 136"/>
                <a:gd name="T34" fmla="*/ 28 w 185"/>
                <a:gd name="T35" fmla="*/ 40 h 136"/>
                <a:gd name="T36" fmla="*/ 33 w 185"/>
                <a:gd name="T37" fmla="*/ 43 h 136"/>
                <a:gd name="T38" fmla="*/ 53 w 185"/>
                <a:gd name="T39" fmla="*/ 54 h 136"/>
                <a:gd name="T40" fmla="*/ 72 w 185"/>
                <a:gd name="T41" fmla="*/ 66 h 136"/>
                <a:gd name="T42" fmla="*/ 87 w 185"/>
                <a:gd name="T43" fmla="*/ 76 h 136"/>
                <a:gd name="T44" fmla="*/ 92 w 185"/>
                <a:gd name="T45" fmla="*/ 79 h 136"/>
                <a:gd name="T46" fmla="*/ 112 w 185"/>
                <a:gd name="T47" fmla="*/ 93 h 136"/>
                <a:gd name="T48" fmla="*/ 131 w 185"/>
                <a:gd name="T49" fmla="*/ 107 h 136"/>
                <a:gd name="T50" fmla="*/ 142 w 185"/>
                <a:gd name="T51" fmla="*/ 116 h 136"/>
                <a:gd name="T52" fmla="*/ 150 w 185"/>
                <a:gd name="T53" fmla="*/ 122 h 136"/>
                <a:gd name="T54" fmla="*/ 160 w 185"/>
                <a:gd name="T55" fmla="*/ 131 h 136"/>
                <a:gd name="T56" fmla="*/ 166 w 185"/>
                <a:gd name="T57" fmla="*/ 136 h 136"/>
                <a:gd name="T58" fmla="*/ 170 w 185"/>
                <a:gd name="T59" fmla="*/ 131 h 136"/>
                <a:gd name="T60" fmla="*/ 185 w 185"/>
                <a:gd name="T61" fmla="*/ 114 h 136"/>
                <a:gd name="T62" fmla="*/ 178 w 185"/>
                <a:gd name="T63" fmla="*/ 109 h 136"/>
                <a:gd name="T64" fmla="*/ 176 w 185"/>
                <a:gd name="T65" fmla="*/ 10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36">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Freeform 22"/>
            <p:cNvSpPr>
              <a:spLocks/>
            </p:cNvSpPr>
            <p:nvPr/>
          </p:nvSpPr>
          <p:spPr bwMode="auto">
            <a:xfrm>
              <a:off x="5167313" y="4927600"/>
              <a:ext cx="515938" cy="220663"/>
            </a:xfrm>
            <a:custGeom>
              <a:avLst/>
              <a:gdLst>
                <a:gd name="T0" fmla="*/ 173 w 203"/>
                <a:gd name="T1" fmla="*/ 51 h 87"/>
                <a:gd name="T2" fmla="*/ 172 w 203"/>
                <a:gd name="T3" fmla="*/ 51 h 87"/>
                <a:gd name="T4" fmla="*/ 151 w 203"/>
                <a:gd name="T5" fmla="*/ 44 h 87"/>
                <a:gd name="T6" fmla="*/ 130 w 203"/>
                <a:gd name="T7" fmla="*/ 37 h 87"/>
                <a:gd name="T8" fmla="*/ 109 w 203"/>
                <a:gd name="T9" fmla="*/ 30 h 87"/>
                <a:gd name="T10" fmla="*/ 106 w 203"/>
                <a:gd name="T11" fmla="*/ 29 h 87"/>
                <a:gd name="T12" fmla="*/ 88 w 203"/>
                <a:gd name="T13" fmla="*/ 24 h 87"/>
                <a:gd name="T14" fmla="*/ 70 w 203"/>
                <a:gd name="T15" fmla="*/ 18 h 87"/>
                <a:gd name="T16" fmla="*/ 67 w 203"/>
                <a:gd name="T17" fmla="*/ 17 h 87"/>
                <a:gd name="T18" fmla="*/ 53 w 203"/>
                <a:gd name="T19" fmla="*/ 13 h 87"/>
                <a:gd name="T20" fmla="*/ 45 w 203"/>
                <a:gd name="T21" fmla="*/ 11 h 87"/>
                <a:gd name="T22" fmla="*/ 38 w 203"/>
                <a:gd name="T23" fmla="*/ 9 h 87"/>
                <a:gd name="T24" fmla="*/ 24 w 203"/>
                <a:gd name="T25" fmla="*/ 5 h 87"/>
                <a:gd name="T26" fmla="*/ 8 w 203"/>
                <a:gd name="T27" fmla="*/ 0 h 87"/>
                <a:gd name="T28" fmla="*/ 0 w 203"/>
                <a:gd name="T29" fmla="*/ 25 h 87"/>
                <a:gd name="T30" fmla="*/ 18 w 203"/>
                <a:gd name="T31" fmla="*/ 30 h 87"/>
                <a:gd name="T32" fmla="*/ 31 w 203"/>
                <a:gd name="T33" fmla="*/ 34 h 87"/>
                <a:gd name="T34" fmla="*/ 39 w 203"/>
                <a:gd name="T35" fmla="*/ 37 h 87"/>
                <a:gd name="T36" fmla="*/ 46 w 203"/>
                <a:gd name="T37" fmla="*/ 38 h 87"/>
                <a:gd name="T38" fmla="*/ 60 w 203"/>
                <a:gd name="T39" fmla="*/ 43 h 87"/>
                <a:gd name="T40" fmla="*/ 62 w 203"/>
                <a:gd name="T41" fmla="*/ 43 h 87"/>
                <a:gd name="T42" fmla="*/ 82 w 203"/>
                <a:gd name="T43" fmla="*/ 50 h 87"/>
                <a:gd name="T44" fmla="*/ 98 w 203"/>
                <a:gd name="T45" fmla="*/ 55 h 87"/>
                <a:gd name="T46" fmla="*/ 103 w 203"/>
                <a:gd name="T47" fmla="*/ 56 h 87"/>
                <a:gd name="T48" fmla="*/ 124 w 203"/>
                <a:gd name="T49" fmla="*/ 63 h 87"/>
                <a:gd name="T50" fmla="*/ 145 w 203"/>
                <a:gd name="T51" fmla="*/ 70 h 87"/>
                <a:gd name="T52" fmla="*/ 164 w 203"/>
                <a:gd name="T53" fmla="*/ 76 h 87"/>
                <a:gd name="T54" fmla="*/ 166 w 203"/>
                <a:gd name="T55" fmla="*/ 77 h 87"/>
                <a:gd name="T56" fmla="*/ 187 w 203"/>
                <a:gd name="T57" fmla="*/ 84 h 87"/>
                <a:gd name="T58" fmla="*/ 194 w 203"/>
                <a:gd name="T59" fmla="*/ 87 h 87"/>
                <a:gd name="T60" fmla="*/ 203 w 203"/>
                <a:gd name="T61" fmla="*/ 61 h 87"/>
                <a:gd name="T62" fmla="*/ 193 w 203"/>
                <a:gd name="T63" fmla="*/ 58 h 87"/>
                <a:gd name="T64" fmla="*/ 173 w 203"/>
                <a:gd name="T6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87">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Freeform 23"/>
            <p:cNvSpPr>
              <a:spLocks/>
            </p:cNvSpPr>
            <p:nvPr/>
          </p:nvSpPr>
          <p:spPr bwMode="auto">
            <a:xfrm>
              <a:off x="4157663" y="4740275"/>
              <a:ext cx="520700" cy="136525"/>
            </a:xfrm>
            <a:custGeom>
              <a:avLst/>
              <a:gdLst>
                <a:gd name="T0" fmla="*/ 174 w 205"/>
                <a:gd name="T1" fmla="*/ 24 h 54"/>
                <a:gd name="T2" fmla="*/ 164 w 205"/>
                <a:gd name="T3" fmla="*/ 22 h 54"/>
                <a:gd name="T4" fmla="*/ 142 w 205"/>
                <a:gd name="T5" fmla="*/ 19 h 54"/>
                <a:gd name="T6" fmla="*/ 120 w 205"/>
                <a:gd name="T7" fmla="*/ 16 h 54"/>
                <a:gd name="T8" fmla="*/ 104 w 205"/>
                <a:gd name="T9" fmla="*/ 13 h 54"/>
                <a:gd name="T10" fmla="*/ 98 w 205"/>
                <a:gd name="T11" fmla="*/ 12 h 54"/>
                <a:gd name="T12" fmla="*/ 76 w 205"/>
                <a:gd name="T13" fmla="*/ 9 h 54"/>
                <a:gd name="T14" fmla="*/ 54 w 205"/>
                <a:gd name="T15" fmla="*/ 6 h 54"/>
                <a:gd name="T16" fmla="*/ 35 w 205"/>
                <a:gd name="T17" fmla="*/ 4 h 54"/>
                <a:gd name="T18" fmla="*/ 33 w 205"/>
                <a:gd name="T19" fmla="*/ 4 h 54"/>
                <a:gd name="T20" fmla="*/ 10 w 205"/>
                <a:gd name="T21" fmla="*/ 1 h 54"/>
                <a:gd name="T22" fmla="*/ 3 w 205"/>
                <a:gd name="T23" fmla="*/ 0 h 54"/>
                <a:gd name="T24" fmla="*/ 0 w 205"/>
                <a:gd name="T25" fmla="*/ 24 h 54"/>
                <a:gd name="T26" fmla="*/ 5 w 205"/>
                <a:gd name="T27" fmla="*/ 25 h 54"/>
                <a:gd name="T28" fmla="*/ 27 w 205"/>
                <a:gd name="T29" fmla="*/ 28 h 54"/>
                <a:gd name="T30" fmla="*/ 32 w 205"/>
                <a:gd name="T31" fmla="*/ 28 h 54"/>
                <a:gd name="T32" fmla="*/ 49 w 205"/>
                <a:gd name="T33" fmla="*/ 30 h 54"/>
                <a:gd name="T34" fmla="*/ 71 w 205"/>
                <a:gd name="T35" fmla="*/ 33 h 54"/>
                <a:gd name="T36" fmla="*/ 93 w 205"/>
                <a:gd name="T37" fmla="*/ 37 h 54"/>
                <a:gd name="T38" fmla="*/ 101 w 205"/>
                <a:gd name="T39" fmla="*/ 38 h 54"/>
                <a:gd name="T40" fmla="*/ 115 w 205"/>
                <a:gd name="T41" fmla="*/ 40 h 54"/>
                <a:gd name="T42" fmla="*/ 136 w 205"/>
                <a:gd name="T43" fmla="*/ 43 h 54"/>
                <a:gd name="T44" fmla="*/ 158 w 205"/>
                <a:gd name="T45" fmla="*/ 47 h 54"/>
                <a:gd name="T46" fmla="*/ 170 w 205"/>
                <a:gd name="T47" fmla="*/ 49 h 54"/>
                <a:gd name="T48" fmla="*/ 180 w 205"/>
                <a:gd name="T49" fmla="*/ 51 h 54"/>
                <a:gd name="T50" fmla="*/ 201 w 205"/>
                <a:gd name="T51" fmla="*/ 54 h 54"/>
                <a:gd name="T52" fmla="*/ 205 w 205"/>
                <a:gd name="T53" fmla="*/ 29 h 54"/>
                <a:gd name="T54" fmla="*/ 186 w 205"/>
                <a:gd name="T55" fmla="*/ 26 h 54"/>
                <a:gd name="T56" fmla="*/ 174 w 205"/>
                <a:gd name="T57"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54">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24"/>
            <p:cNvSpPr>
              <a:spLocks/>
            </p:cNvSpPr>
            <p:nvPr/>
          </p:nvSpPr>
          <p:spPr bwMode="auto">
            <a:xfrm>
              <a:off x="3127375" y="4656138"/>
              <a:ext cx="520700" cy="93663"/>
            </a:xfrm>
            <a:custGeom>
              <a:avLst/>
              <a:gdLst>
                <a:gd name="T0" fmla="*/ 277 w 328"/>
                <a:gd name="T1" fmla="*/ 19 h 59"/>
                <a:gd name="T2" fmla="*/ 240 w 328"/>
                <a:gd name="T3" fmla="*/ 16 h 59"/>
                <a:gd name="T4" fmla="*/ 205 w 328"/>
                <a:gd name="T5" fmla="*/ 14 h 59"/>
                <a:gd name="T6" fmla="*/ 170 w 328"/>
                <a:gd name="T7" fmla="*/ 11 h 59"/>
                <a:gd name="T8" fmla="*/ 135 w 328"/>
                <a:gd name="T9" fmla="*/ 9 h 59"/>
                <a:gd name="T10" fmla="*/ 98 w 328"/>
                <a:gd name="T11" fmla="*/ 6 h 59"/>
                <a:gd name="T12" fmla="*/ 63 w 328"/>
                <a:gd name="T13" fmla="*/ 5 h 59"/>
                <a:gd name="T14" fmla="*/ 28 w 328"/>
                <a:gd name="T15" fmla="*/ 1 h 59"/>
                <a:gd name="T16" fmla="*/ 4 w 328"/>
                <a:gd name="T17" fmla="*/ 0 h 59"/>
                <a:gd name="T18" fmla="*/ 0 w 328"/>
                <a:gd name="T19" fmla="*/ 37 h 59"/>
                <a:gd name="T20" fmla="*/ 20 w 328"/>
                <a:gd name="T21" fmla="*/ 38 h 59"/>
                <a:gd name="T22" fmla="*/ 55 w 328"/>
                <a:gd name="T23" fmla="*/ 40 h 59"/>
                <a:gd name="T24" fmla="*/ 90 w 328"/>
                <a:gd name="T25" fmla="*/ 43 h 59"/>
                <a:gd name="T26" fmla="*/ 125 w 328"/>
                <a:gd name="T27" fmla="*/ 45 h 59"/>
                <a:gd name="T28" fmla="*/ 162 w 328"/>
                <a:gd name="T29" fmla="*/ 48 h 59"/>
                <a:gd name="T30" fmla="*/ 197 w 328"/>
                <a:gd name="T31" fmla="*/ 51 h 59"/>
                <a:gd name="T32" fmla="*/ 232 w 328"/>
                <a:gd name="T33" fmla="*/ 53 h 59"/>
                <a:gd name="T34" fmla="*/ 267 w 328"/>
                <a:gd name="T35" fmla="*/ 56 h 59"/>
                <a:gd name="T36" fmla="*/ 304 w 328"/>
                <a:gd name="T37" fmla="*/ 57 h 59"/>
                <a:gd name="T38" fmla="*/ 326 w 328"/>
                <a:gd name="T39" fmla="*/ 59 h 59"/>
                <a:gd name="T40" fmla="*/ 328 w 328"/>
                <a:gd name="T41" fmla="*/ 22 h 59"/>
                <a:gd name="T42" fmla="*/ 312 w 328"/>
                <a:gd name="T43" fmla="*/ 21 h 59"/>
                <a:gd name="T44" fmla="*/ 277 w 328"/>
                <a:gd name="T45"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8" h="59">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5"/>
            <p:cNvSpPr>
              <a:spLocks/>
            </p:cNvSpPr>
            <p:nvPr/>
          </p:nvSpPr>
          <p:spPr bwMode="auto">
            <a:xfrm>
              <a:off x="2098675" y="4594225"/>
              <a:ext cx="519113" cy="82550"/>
            </a:xfrm>
            <a:custGeom>
              <a:avLst/>
              <a:gdLst>
                <a:gd name="T0" fmla="*/ 196 w 205"/>
                <a:gd name="T1" fmla="*/ 10 h 32"/>
                <a:gd name="T2" fmla="*/ 187 w 205"/>
                <a:gd name="T3" fmla="*/ 10 h 32"/>
                <a:gd name="T4" fmla="*/ 178 w 205"/>
                <a:gd name="T5" fmla="*/ 9 h 32"/>
                <a:gd name="T6" fmla="*/ 169 w 205"/>
                <a:gd name="T7" fmla="*/ 9 h 32"/>
                <a:gd name="T8" fmla="*/ 155 w 205"/>
                <a:gd name="T9" fmla="*/ 8 h 32"/>
                <a:gd name="T10" fmla="*/ 142 w 205"/>
                <a:gd name="T11" fmla="*/ 7 h 32"/>
                <a:gd name="T12" fmla="*/ 133 w 205"/>
                <a:gd name="T13" fmla="*/ 7 h 32"/>
                <a:gd name="T14" fmla="*/ 115 w 205"/>
                <a:gd name="T15" fmla="*/ 6 h 32"/>
                <a:gd name="T16" fmla="*/ 106 w 205"/>
                <a:gd name="T17" fmla="*/ 5 h 32"/>
                <a:gd name="T18" fmla="*/ 98 w 205"/>
                <a:gd name="T19" fmla="*/ 5 h 32"/>
                <a:gd name="T20" fmla="*/ 88 w 205"/>
                <a:gd name="T21" fmla="*/ 5 h 32"/>
                <a:gd name="T22" fmla="*/ 71 w 205"/>
                <a:gd name="T23" fmla="*/ 4 h 32"/>
                <a:gd name="T24" fmla="*/ 62 w 205"/>
                <a:gd name="T25" fmla="*/ 4 h 32"/>
                <a:gd name="T26" fmla="*/ 44 w 205"/>
                <a:gd name="T27" fmla="*/ 3 h 32"/>
                <a:gd name="T28" fmla="*/ 35 w 205"/>
                <a:gd name="T29" fmla="*/ 2 h 32"/>
                <a:gd name="T30" fmla="*/ 26 w 205"/>
                <a:gd name="T31" fmla="*/ 2 h 32"/>
                <a:gd name="T32" fmla="*/ 17 w 205"/>
                <a:gd name="T33" fmla="*/ 1 h 32"/>
                <a:gd name="T34" fmla="*/ 1 w 205"/>
                <a:gd name="T35" fmla="*/ 0 h 32"/>
                <a:gd name="T36" fmla="*/ 3 w 205"/>
                <a:gd name="T37" fmla="*/ 21 h 32"/>
                <a:gd name="T38" fmla="*/ 16 w 205"/>
                <a:gd name="T39" fmla="*/ 22 h 32"/>
                <a:gd name="T40" fmla="*/ 30 w 205"/>
                <a:gd name="T41" fmla="*/ 23 h 32"/>
                <a:gd name="T42" fmla="*/ 38 w 205"/>
                <a:gd name="T43" fmla="*/ 23 h 32"/>
                <a:gd name="T44" fmla="*/ 48 w 205"/>
                <a:gd name="T45" fmla="*/ 24 h 32"/>
                <a:gd name="T46" fmla="*/ 61 w 205"/>
                <a:gd name="T47" fmla="*/ 24 h 32"/>
                <a:gd name="T48" fmla="*/ 75 w 205"/>
                <a:gd name="T49" fmla="*/ 25 h 32"/>
                <a:gd name="T50" fmla="*/ 84 w 205"/>
                <a:gd name="T51" fmla="*/ 26 h 32"/>
                <a:gd name="T52" fmla="*/ 102 w 205"/>
                <a:gd name="T53" fmla="*/ 26 h 32"/>
                <a:gd name="T54" fmla="*/ 106 w 205"/>
                <a:gd name="T55" fmla="*/ 27 h 32"/>
                <a:gd name="T56" fmla="*/ 119 w 205"/>
                <a:gd name="T57" fmla="*/ 27 h 32"/>
                <a:gd name="T58" fmla="*/ 128 w 205"/>
                <a:gd name="T59" fmla="*/ 28 h 32"/>
                <a:gd name="T60" fmla="*/ 146 w 205"/>
                <a:gd name="T61" fmla="*/ 29 h 32"/>
                <a:gd name="T62" fmla="*/ 155 w 205"/>
                <a:gd name="T63" fmla="*/ 29 h 32"/>
                <a:gd name="T64" fmla="*/ 171 w 205"/>
                <a:gd name="T65" fmla="*/ 30 h 32"/>
                <a:gd name="T66" fmla="*/ 173 w 205"/>
                <a:gd name="T67" fmla="*/ 30 h 32"/>
                <a:gd name="T68" fmla="*/ 191 w 205"/>
                <a:gd name="T69" fmla="*/ 31 h 32"/>
                <a:gd name="T70" fmla="*/ 195 w 205"/>
                <a:gd name="T71" fmla="*/ 32 h 32"/>
                <a:gd name="T72" fmla="*/ 203 w 205"/>
                <a:gd name="T73" fmla="*/ 32 h 32"/>
                <a:gd name="T74" fmla="*/ 205 w 205"/>
                <a:gd name="T7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32">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auto">
            <a:xfrm>
              <a:off x="84138" y="1643063"/>
              <a:ext cx="165100" cy="34925"/>
            </a:xfrm>
            <a:custGeom>
              <a:avLst/>
              <a:gdLst>
                <a:gd name="T0" fmla="*/ 65 w 65"/>
                <a:gd name="T1" fmla="*/ 2 h 14"/>
                <a:gd name="T2" fmla="*/ 56 w 65"/>
                <a:gd name="T3" fmla="*/ 2 h 14"/>
                <a:gd name="T4" fmla="*/ 48 w 65"/>
                <a:gd name="T5" fmla="*/ 2 h 14"/>
                <a:gd name="T6" fmla="*/ 47 w 65"/>
                <a:gd name="T7" fmla="*/ 1 h 14"/>
                <a:gd name="T8" fmla="*/ 38 w 65"/>
                <a:gd name="T9" fmla="*/ 1 h 14"/>
                <a:gd name="T10" fmla="*/ 29 w 65"/>
                <a:gd name="T11" fmla="*/ 1 h 14"/>
                <a:gd name="T12" fmla="*/ 26 w 65"/>
                <a:gd name="T13" fmla="*/ 1 h 14"/>
                <a:gd name="T14" fmla="*/ 20 w 65"/>
                <a:gd name="T15" fmla="*/ 1 h 14"/>
                <a:gd name="T16" fmla="*/ 11 w 65"/>
                <a:gd name="T17" fmla="*/ 1 h 14"/>
                <a:gd name="T18" fmla="*/ 3 w 65"/>
                <a:gd name="T19" fmla="*/ 1 h 14"/>
                <a:gd name="T20" fmla="*/ 2 w 65"/>
                <a:gd name="T21" fmla="*/ 0 h 14"/>
                <a:gd name="T22" fmla="*/ 0 w 65"/>
                <a:gd name="T23" fmla="*/ 0 h 14"/>
                <a:gd name="T24" fmla="*/ 1 w 65"/>
                <a:gd name="T25" fmla="*/ 4 h 14"/>
                <a:gd name="T26" fmla="*/ 1 w 65"/>
                <a:gd name="T27" fmla="*/ 9 h 14"/>
                <a:gd name="T28" fmla="*/ 2 w 65"/>
                <a:gd name="T29" fmla="*/ 12 h 14"/>
                <a:gd name="T30" fmla="*/ 8 w 65"/>
                <a:gd name="T31" fmla="*/ 12 h 14"/>
                <a:gd name="T32" fmla="*/ 17 w 65"/>
                <a:gd name="T33" fmla="*/ 13 h 14"/>
                <a:gd name="T34" fmla="*/ 23 w 65"/>
                <a:gd name="T35" fmla="*/ 13 h 14"/>
                <a:gd name="T36" fmla="*/ 26 w 65"/>
                <a:gd name="T37" fmla="*/ 13 h 14"/>
                <a:gd name="T38" fmla="*/ 35 w 65"/>
                <a:gd name="T39" fmla="*/ 13 h 14"/>
                <a:gd name="T40" fmla="*/ 44 w 65"/>
                <a:gd name="T41" fmla="*/ 13 h 14"/>
                <a:gd name="T42" fmla="*/ 46 w 65"/>
                <a:gd name="T43" fmla="*/ 13 h 14"/>
                <a:gd name="T44" fmla="*/ 53 w 65"/>
                <a:gd name="T45" fmla="*/ 13 h 14"/>
                <a:gd name="T46" fmla="*/ 62 w 65"/>
                <a:gd name="T47" fmla="*/ 14 h 14"/>
                <a:gd name="T48" fmla="*/ 65 w 65"/>
                <a:gd name="T49" fmla="*/ 14 h 14"/>
                <a:gd name="T50" fmla="*/ 65 w 65"/>
                <a:gd name="T51" fmla="*/ 2 h 14"/>
                <a:gd name="T52" fmla="*/ 65 w 65"/>
                <a:gd name="T5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14">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27"/>
            <p:cNvSpPr>
              <a:spLocks/>
            </p:cNvSpPr>
            <p:nvPr/>
          </p:nvSpPr>
          <p:spPr bwMode="auto">
            <a:xfrm>
              <a:off x="3673475" y="2201863"/>
              <a:ext cx="109538" cy="204788"/>
            </a:xfrm>
            <a:custGeom>
              <a:avLst/>
              <a:gdLst>
                <a:gd name="T0" fmla="*/ 43 w 43"/>
                <a:gd name="T1" fmla="*/ 81 h 81"/>
                <a:gd name="T2" fmla="*/ 24 w 43"/>
                <a:gd name="T3" fmla="*/ 31 h 81"/>
                <a:gd name="T4" fmla="*/ 0 w 43"/>
                <a:gd name="T5" fmla="*/ 0 h 81"/>
              </a:gdLst>
              <a:ahLst/>
              <a:cxnLst>
                <a:cxn ang="0">
                  <a:pos x="T0" y="T1"/>
                </a:cxn>
                <a:cxn ang="0">
                  <a:pos x="T2" y="T3"/>
                </a:cxn>
                <a:cxn ang="0">
                  <a:pos x="T4" y="T5"/>
                </a:cxn>
              </a:cxnLst>
              <a:rect l="0" t="0" r="r" b="b"/>
              <a:pathLst>
                <a:path w="43" h="81">
                  <a:moveTo>
                    <a:pt x="43" y="81"/>
                  </a:moveTo>
                  <a:cubicBezTo>
                    <a:pt x="39" y="63"/>
                    <a:pt x="32" y="47"/>
                    <a:pt x="24" y="31"/>
                  </a:cubicBezTo>
                  <a:cubicBezTo>
                    <a:pt x="18" y="20"/>
                    <a:pt x="8" y="10"/>
                    <a:pt x="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30" name="Group 29"/>
          <p:cNvGrpSpPr/>
          <p:nvPr/>
        </p:nvGrpSpPr>
        <p:grpSpPr>
          <a:xfrm>
            <a:off x="3690948" y="19002"/>
            <a:ext cx="1285016" cy="1484639"/>
            <a:chOff x="6285507" y="4056652"/>
            <a:chExt cx="1361612" cy="1952296"/>
          </a:xfrm>
        </p:grpSpPr>
        <p:grpSp>
          <p:nvGrpSpPr>
            <p:cNvPr id="31" name="Group 30"/>
            <p:cNvGrpSpPr/>
            <p:nvPr/>
          </p:nvGrpSpPr>
          <p:grpSpPr>
            <a:xfrm>
              <a:off x="6285507" y="4056652"/>
              <a:ext cx="1361612" cy="1952296"/>
              <a:chOff x="5808789" y="2272281"/>
              <a:chExt cx="1993536" cy="2858355"/>
            </a:xfrm>
          </p:grpSpPr>
          <p:sp>
            <p:nvSpPr>
              <p:cNvPr id="33" name="Rectangle 32"/>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914400">
                  <a:defRPr/>
                </a:pPr>
                <a:endParaRPr lang="en-US" sz="1800" kern="0">
                  <a:solidFill>
                    <a:prstClr val="white"/>
                  </a:solidFill>
                </a:endParaRPr>
              </a:p>
            </p:txBody>
          </p:sp>
          <p:grpSp>
            <p:nvGrpSpPr>
              <p:cNvPr id="34" name="Group 33"/>
              <p:cNvGrpSpPr/>
              <p:nvPr/>
            </p:nvGrpSpPr>
            <p:grpSpPr>
              <a:xfrm>
                <a:off x="5808789" y="2272281"/>
                <a:ext cx="1993536" cy="1989348"/>
                <a:chOff x="8140701" y="1890712"/>
                <a:chExt cx="1511300" cy="1508125"/>
              </a:xfrm>
            </p:grpSpPr>
            <p:sp>
              <p:nvSpPr>
                <p:cNvPr id="35"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sp>
              <p:nvSpPr>
                <p:cNvPr id="36"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914400">
                    <a:defRPr/>
                  </a:pPr>
                  <a:endParaRPr lang="en-US" sz="1800" kern="0">
                    <a:solidFill>
                      <a:prstClr val="black"/>
                    </a:solidFill>
                  </a:endParaRPr>
                </a:p>
              </p:txBody>
            </p:sp>
          </p:grpSp>
        </p:grpSp>
        <p:sp>
          <p:nvSpPr>
            <p:cNvPr id="32" name="TextBox 31"/>
            <p:cNvSpPr txBox="1"/>
            <p:nvPr/>
          </p:nvSpPr>
          <p:spPr>
            <a:xfrm>
              <a:off x="6371735" y="4360123"/>
              <a:ext cx="1189156" cy="688033"/>
            </a:xfrm>
            <a:prstGeom prst="rect">
              <a:avLst/>
            </a:prstGeom>
            <a:noFill/>
          </p:spPr>
          <p:txBody>
            <a:bodyPr wrap="square" rtlCol="0" anchor="ctr">
              <a:spAutoFit/>
            </a:bodyPr>
            <a:lstStyle/>
            <a:p>
              <a:pPr algn="ctr"/>
              <a:r>
                <a:rPr lang="en-US" sz="2800" b="1" kern="0" dirty="0">
                  <a:solidFill>
                    <a:prstClr val="black"/>
                  </a:solidFill>
                  <a:latin typeface="Arial" panose="020B0604020202020204" pitchFamily="34" charset="0"/>
                  <a:cs typeface="Arial" panose="020B0604020202020204" pitchFamily="34" charset="0"/>
                </a:rPr>
                <a:t>1</a:t>
              </a:r>
              <a:endParaRPr lang="en-US" sz="2800" b="1" dirty="0">
                <a:solidFill>
                  <a:prstClr val="black"/>
                </a:solidFill>
              </a:endParaRPr>
            </a:p>
          </p:txBody>
        </p:sp>
      </p:grpSp>
      <p:sp>
        <p:nvSpPr>
          <p:cNvPr id="53" name="TextBox 52"/>
          <p:cNvSpPr txBox="1"/>
          <p:nvPr/>
        </p:nvSpPr>
        <p:spPr>
          <a:xfrm>
            <a:off x="5005453" y="75336"/>
            <a:ext cx="4166489" cy="2000548"/>
          </a:xfrm>
          <a:prstGeom prst="rect">
            <a:avLst/>
          </a:prstGeom>
          <a:noFill/>
        </p:spPr>
        <p:txBody>
          <a:bodyPr wrap="square" rtlCol="0">
            <a:spAutoFit/>
          </a:bodyPr>
          <a:lstStyle/>
          <a:p>
            <a:r>
              <a:rPr lang="en-US" sz="2800" b="1" dirty="0">
                <a:solidFill>
                  <a:prstClr val="black">
                    <a:lumMod val="75000"/>
                    <a:lumOff val="25000"/>
                  </a:prstClr>
                </a:solidFill>
                <a:latin typeface="Arial" panose="020B0604020202020204" pitchFamily="34" charset="0"/>
                <a:cs typeface="Arial" panose="020B0604020202020204" pitchFamily="34" charset="0"/>
              </a:rPr>
              <a:t>1.Çalıştay: </a:t>
            </a:r>
            <a:r>
              <a:rPr lang="en-US" sz="2000" b="1" dirty="0" err="1">
                <a:solidFill>
                  <a:prstClr val="black">
                    <a:lumMod val="75000"/>
                    <a:lumOff val="25000"/>
                  </a:prstClr>
                </a:solidFill>
                <a:latin typeface="Arial" panose="020B0604020202020204" pitchFamily="34" charset="0"/>
                <a:cs typeface="Arial" panose="020B0604020202020204" pitchFamily="34" charset="0"/>
              </a:rPr>
              <a:t>Zihinden</a:t>
            </a:r>
            <a:r>
              <a:rPr lang="en-US" sz="2000" b="1" dirty="0">
                <a:solidFill>
                  <a:prstClr val="black">
                    <a:lumMod val="75000"/>
                    <a:lumOff val="25000"/>
                  </a:prstClr>
                </a:solidFill>
                <a:latin typeface="Arial" panose="020B0604020202020204" pitchFamily="34" charset="0"/>
                <a:cs typeface="Arial" panose="020B0604020202020204" pitchFamily="34" charset="0"/>
              </a:rPr>
              <a:t> </a:t>
            </a:r>
            <a:r>
              <a:rPr lang="en-US" sz="2000" b="1" dirty="0" err="1">
                <a:solidFill>
                  <a:prstClr val="black">
                    <a:lumMod val="75000"/>
                    <a:lumOff val="25000"/>
                  </a:prstClr>
                </a:solidFill>
                <a:latin typeface="Arial" panose="020B0604020202020204" pitchFamily="34" charset="0"/>
                <a:cs typeface="Arial" panose="020B0604020202020204" pitchFamily="34" charset="0"/>
              </a:rPr>
              <a:t>Makineye</a:t>
            </a:r>
            <a:r>
              <a:rPr lang="en-US" sz="2000" b="1" dirty="0">
                <a:solidFill>
                  <a:prstClr val="black">
                    <a:lumMod val="75000"/>
                    <a:lumOff val="25000"/>
                  </a:prstClr>
                </a:solidFill>
                <a:latin typeface="Arial" panose="020B0604020202020204" pitchFamily="34" charset="0"/>
                <a:cs typeface="Arial" panose="020B0604020202020204" pitchFamily="34" charset="0"/>
              </a:rPr>
              <a:t> </a:t>
            </a:r>
            <a:r>
              <a:rPr lang="en-US" sz="2000" b="1" dirty="0" err="1">
                <a:solidFill>
                  <a:prstClr val="black">
                    <a:lumMod val="75000"/>
                    <a:lumOff val="25000"/>
                  </a:prstClr>
                </a:solidFill>
                <a:latin typeface="Arial" panose="020B0604020202020204" pitchFamily="34" charset="0"/>
                <a:cs typeface="Arial" panose="020B0604020202020204" pitchFamily="34" charset="0"/>
              </a:rPr>
              <a:t>Bilgisayar</a:t>
            </a:r>
            <a:r>
              <a:rPr lang="en-US" sz="2000" b="1" dirty="0">
                <a:solidFill>
                  <a:prstClr val="black">
                    <a:lumMod val="75000"/>
                    <a:lumOff val="25000"/>
                  </a:prstClr>
                </a:solidFill>
                <a:latin typeface="Arial" panose="020B0604020202020204" pitchFamily="34" charset="0"/>
                <a:cs typeface="Arial" panose="020B0604020202020204" pitchFamily="34" charset="0"/>
              </a:rPr>
              <a:t> </a:t>
            </a:r>
            <a:r>
              <a:rPr lang="en-US" sz="2000" b="1" dirty="0" err="1">
                <a:solidFill>
                  <a:prstClr val="black">
                    <a:lumMod val="75000"/>
                    <a:lumOff val="25000"/>
                  </a:prstClr>
                </a:solidFill>
                <a:latin typeface="Arial" panose="020B0604020202020204" pitchFamily="34" charset="0"/>
                <a:cs typeface="Arial" panose="020B0604020202020204" pitchFamily="34" charset="0"/>
              </a:rPr>
              <a:t>Bilimleri</a:t>
            </a:r>
            <a:r>
              <a:rPr lang="en-US" sz="2000" b="1" dirty="0">
                <a:solidFill>
                  <a:prstClr val="black">
                    <a:lumMod val="75000"/>
                    <a:lumOff val="25000"/>
                  </a:prstClr>
                </a:solidFill>
                <a:latin typeface="Arial" panose="020B0604020202020204" pitchFamily="34" charset="0"/>
                <a:cs typeface="Arial" panose="020B0604020202020204" pitchFamily="34" charset="0"/>
              </a:rPr>
              <a:t> </a:t>
            </a:r>
            <a:r>
              <a:rPr lang="en-US" sz="2000" b="1" dirty="0" err="1">
                <a:solidFill>
                  <a:prstClr val="black">
                    <a:lumMod val="75000"/>
                    <a:lumOff val="25000"/>
                  </a:prstClr>
                </a:solidFill>
                <a:latin typeface="Arial" panose="020B0604020202020204" pitchFamily="34" charset="0"/>
                <a:cs typeface="Arial" panose="020B0604020202020204" pitchFamily="34" charset="0"/>
              </a:rPr>
              <a:t>Eğitimi</a:t>
            </a:r>
            <a:r>
              <a:rPr lang="en-US" sz="2000" b="1" dirty="0">
                <a:solidFill>
                  <a:prstClr val="black">
                    <a:lumMod val="75000"/>
                    <a:lumOff val="25000"/>
                  </a:prstClr>
                </a:solidFill>
                <a:latin typeface="Arial" panose="020B0604020202020204" pitchFamily="34" charset="0"/>
                <a:cs typeface="Arial" panose="020B0604020202020204" pitchFamily="34" charset="0"/>
              </a:rPr>
              <a:t> </a:t>
            </a:r>
            <a:r>
              <a:rPr lang="en-US" sz="2000" b="1" dirty="0" err="1">
                <a:solidFill>
                  <a:prstClr val="black">
                    <a:lumMod val="75000"/>
                    <a:lumOff val="25000"/>
                  </a:prstClr>
                </a:solidFill>
                <a:latin typeface="Arial" panose="020B0604020202020204" pitchFamily="34" charset="0"/>
                <a:cs typeface="Arial" panose="020B0604020202020204" pitchFamily="34" charset="0"/>
              </a:rPr>
              <a:t>ve</a:t>
            </a:r>
            <a:r>
              <a:rPr lang="en-US" sz="2000" b="1" dirty="0">
                <a:solidFill>
                  <a:prstClr val="black">
                    <a:lumMod val="75000"/>
                    <a:lumOff val="25000"/>
                  </a:prstClr>
                </a:solidFill>
                <a:latin typeface="Arial" panose="020B0604020202020204" pitchFamily="34" charset="0"/>
                <a:cs typeface="Arial" panose="020B0604020202020204" pitchFamily="34" charset="0"/>
              </a:rPr>
              <a:t> Disiplinlerarası </a:t>
            </a:r>
            <a:r>
              <a:rPr lang="en-US" sz="2000" b="1" dirty="0" err="1">
                <a:solidFill>
                  <a:prstClr val="black">
                    <a:lumMod val="75000"/>
                    <a:lumOff val="25000"/>
                  </a:prstClr>
                </a:solidFill>
                <a:latin typeface="Arial" panose="020B0604020202020204" pitchFamily="34" charset="0"/>
                <a:cs typeface="Arial" panose="020B0604020202020204" pitchFamily="34" charset="0"/>
              </a:rPr>
              <a:t>Eğitim</a:t>
            </a:r>
            <a:br>
              <a:rPr lang="en-US" sz="2000" b="1" dirty="0">
                <a:solidFill>
                  <a:prstClr val="black">
                    <a:lumMod val="75000"/>
                    <a:lumOff val="25000"/>
                  </a:prstClr>
                </a:solidFill>
                <a:latin typeface="Arial" panose="020B0604020202020204" pitchFamily="34" charset="0"/>
                <a:cs typeface="Arial" panose="020B0604020202020204" pitchFamily="34" charset="0"/>
              </a:rPr>
            </a:br>
            <a:r>
              <a:rPr lang="en-US" sz="2800" b="1" dirty="0">
                <a:solidFill>
                  <a:prstClr val="black">
                    <a:lumMod val="75000"/>
                    <a:lumOff val="25000"/>
                  </a:prstClr>
                </a:solidFill>
                <a:latin typeface="Arial" panose="020B0604020202020204" pitchFamily="34" charset="0"/>
                <a:cs typeface="Arial" panose="020B0604020202020204" pitchFamily="34" charset="0"/>
              </a:rPr>
              <a:t>     </a:t>
            </a:r>
            <a:r>
              <a:rPr lang="en-US" sz="2800" b="1" dirty="0" err="1">
                <a:solidFill>
                  <a:prstClr val="black">
                    <a:lumMod val="75000"/>
                    <a:lumOff val="25000"/>
                  </a:prstClr>
                </a:solidFill>
                <a:latin typeface="Arial" panose="020B0604020202020204" pitchFamily="34" charset="0"/>
                <a:cs typeface="Arial" panose="020B0604020202020204" pitchFamily="34" charset="0"/>
              </a:rPr>
              <a:t>Bilim</a:t>
            </a:r>
            <a:r>
              <a:rPr lang="en-US" sz="2800" b="1" dirty="0">
                <a:solidFill>
                  <a:prstClr val="black">
                    <a:lumMod val="75000"/>
                    <a:lumOff val="25000"/>
                  </a:prstClr>
                </a:solidFill>
                <a:latin typeface="Arial" panose="020B0604020202020204" pitchFamily="34" charset="0"/>
                <a:cs typeface="Arial" panose="020B0604020202020204" pitchFamily="34" charset="0"/>
              </a:rPr>
              <a:t> &amp; </a:t>
            </a:r>
            <a:r>
              <a:rPr lang="en-US" sz="2800" b="1" dirty="0" err="1">
                <a:solidFill>
                  <a:prstClr val="black">
                    <a:lumMod val="75000"/>
                    <a:lumOff val="25000"/>
                  </a:prstClr>
                </a:solidFill>
                <a:latin typeface="Arial" panose="020B0604020202020204" pitchFamily="34" charset="0"/>
                <a:cs typeface="Arial" panose="020B0604020202020204" pitchFamily="34" charset="0"/>
              </a:rPr>
              <a:t>Uygulama</a:t>
            </a:r>
            <a:br>
              <a:rPr lang="en-US" sz="2800" b="1" dirty="0">
                <a:solidFill>
                  <a:prstClr val="black">
                    <a:lumMod val="75000"/>
                    <a:lumOff val="25000"/>
                  </a:prstClr>
                </a:solidFill>
                <a:latin typeface="Arial" panose="020B0604020202020204" pitchFamily="34" charset="0"/>
                <a:cs typeface="Arial" panose="020B0604020202020204" pitchFamily="34" charset="0"/>
              </a:rPr>
            </a:br>
            <a:r>
              <a:rPr lang="en-US" sz="2800" b="1" dirty="0">
                <a:solidFill>
                  <a:prstClr val="black">
                    <a:lumMod val="75000"/>
                    <a:lumOff val="25000"/>
                  </a:prstClr>
                </a:solidFill>
                <a:latin typeface="Arial" panose="020B0604020202020204" pitchFamily="34" charset="0"/>
                <a:cs typeface="Arial" panose="020B0604020202020204" pitchFamily="34" charset="0"/>
              </a:rPr>
              <a:t>      </a:t>
            </a:r>
            <a:r>
              <a:rPr lang="en-US" sz="2000" b="1" dirty="0">
                <a:solidFill>
                  <a:prstClr val="black">
                    <a:lumMod val="75000"/>
                    <a:lumOff val="25000"/>
                  </a:prstClr>
                </a:solidFill>
                <a:latin typeface="Arial" panose="020B0604020202020204" pitchFamily="34" charset="0"/>
                <a:cs typeface="Arial" panose="020B0604020202020204" pitchFamily="34" charset="0"/>
              </a:rPr>
              <a:t>22-23 </a:t>
            </a:r>
            <a:r>
              <a:rPr lang="en-US" sz="2000" b="1" dirty="0" err="1">
                <a:solidFill>
                  <a:prstClr val="black">
                    <a:lumMod val="75000"/>
                    <a:lumOff val="25000"/>
                  </a:prstClr>
                </a:solidFill>
                <a:latin typeface="Arial" panose="020B0604020202020204" pitchFamily="34" charset="0"/>
                <a:cs typeface="Arial" panose="020B0604020202020204" pitchFamily="34" charset="0"/>
              </a:rPr>
              <a:t>Ekim</a:t>
            </a:r>
            <a:r>
              <a:rPr lang="en-US" sz="2000" b="1" dirty="0">
                <a:solidFill>
                  <a:prstClr val="black">
                    <a:lumMod val="75000"/>
                    <a:lumOff val="25000"/>
                  </a:prstClr>
                </a:solidFill>
                <a:latin typeface="Arial" panose="020B0604020202020204" pitchFamily="34" charset="0"/>
                <a:cs typeface="Arial" panose="020B0604020202020204" pitchFamily="34" charset="0"/>
              </a:rPr>
              <a:t> 2016</a:t>
            </a:r>
            <a:endParaRPr lang="en-US" sz="2800" b="1" dirty="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57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linds(horizontal)">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FDB0-4045-8386-B8B5-58358362345A}"/>
              </a:ext>
            </a:extLst>
          </p:cNvPr>
          <p:cNvSpPr>
            <a:spLocks noGrp="1"/>
          </p:cNvSpPr>
          <p:nvPr>
            <p:ph type="title"/>
          </p:nvPr>
        </p:nvSpPr>
        <p:spPr>
          <a:xfrm>
            <a:off x="479160" y="292893"/>
            <a:ext cx="8182230" cy="1132726"/>
          </a:xfrm>
        </p:spPr>
        <p:txBody>
          <a:bodyPr vert="horz" lIns="91440" tIns="45720" rIns="91440" bIns="45720" rtlCol="0" anchor="ctr">
            <a:normAutofit/>
          </a:bodyPr>
          <a:lstStyle/>
          <a:p>
            <a:pPr algn="ctr" defTabSz="914400"/>
            <a:r>
              <a:rPr lang="en-US" sz="3500" kern="1200" dirty="0" err="1">
                <a:solidFill>
                  <a:srgbClr val="FFFFFF"/>
                </a:solidFill>
                <a:latin typeface="+mj-lt"/>
                <a:ea typeface="+mj-ea"/>
                <a:cs typeface="+mj-cs"/>
              </a:rPr>
              <a:t>Şemsiye</a:t>
            </a:r>
            <a:r>
              <a:rPr lang="en-US" sz="3500" kern="1200" dirty="0">
                <a:solidFill>
                  <a:srgbClr val="FFFFFF"/>
                </a:solidFill>
                <a:latin typeface="+mj-lt"/>
                <a:ea typeface="+mj-ea"/>
                <a:cs typeface="+mj-cs"/>
              </a:rPr>
              <a:t> </a:t>
            </a:r>
            <a:r>
              <a:rPr lang="en-US" sz="3500" kern="1200" dirty="0" err="1">
                <a:solidFill>
                  <a:srgbClr val="FFFFFF"/>
                </a:solidFill>
                <a:latin typeface="+mj-lt"/>
                <a:ea typeface="+mj-ea"/>
                <a:cs typeface="+mj-cs"/>
              </a:rPr>
              <a:t>Tema</a:t>
            </a:r>
            <a:r>
              <a:rPr lang="en-US" sz="3500" kern="1200" dirty="0">
                <a:solidFill>
                  <a:srgbClr val="FFFFFF"/>
                </a:solidFill>
                <a:latin typeface="+mj-lt"/>
                <a:ea typeface="+mj-ea"/>
                <a:cs typeface="+mj-cs"/>
              </a:rPr>
              <a:t>: </a:t>
            </a:r>
            <a:r>
              <a:rPr lang="en-US" sz="3500" kern="1200" dirty="0" err="1">
                <a:solidFill>
                  <a:srgbClr val="FFFFFF"/>
                </a:solidFill>
                <a:latin typeface="+mj-lt"/>
                <a:ea typeface="+mj-ea"/>
                <a:cs typeface="+mj-cs"/>
              </a:rPr>
              <a:t>Sürdürülebilirlik</a:t>
            </a:r>
            <a:endParaRPr lang="en-US" sz="3500"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375EBA3-079D-9812-9D78-319DF0603EA7}"/>
              </a:ext>
            </a:extLst>
          </p:cNvPr>
          <p:cNvSpPr>
            <a:spLocks noGrp="1"/>
          </p:cNvSpPr>
          <p:nvPr>
            <p:ph idx="1"/>
          </p:nvPr>
        </p:nvSpPr>
        <p:spPr>
          <a:xfrm>
            <a:off x="709128" y="2350720"/>
            <a:ext cx="7723672" cy="2056180"/>
          </a:xfrm>
        </p:spPr>
        <p:txBody>
          <a:bodyPr>
            <a:normAutofit/>
          </a:bodyPr>
          <a:lstStyle/>
          <a:p>
            <a:pPr marL="0" indent="0" algn="ctr">
              <a:buNone/>
            </a:pPr>
            <a:r>
              <a:rPr lang="tr-TR" sz="3200" b="1" dirty="0">
                <a:latin typeface="+mj-lt"/>
              </a:rPr>
              <a:t>Gelecek kuşakların ihtiyaçlarını karşılayabilme olanağından ödün vermeksizin günümüz kuşaklarının ihtiyaçlarını karşılayabilmek.</a:t>
            </a:r>
          </a:p>
        </p:txBody>
      </p:sp>
    </p:spTree>
    <p:extLst>
      <p:ext uri="{BB962C8B-B14F-4D97-AF65-F5344CB8AC3E}">
        <p14:creationId xmlns:p14="http://schemas.microsoft.com/office/powerpoint/2010/main" val="40806805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E7DE4-9DFD-E3E8-EC4D-DB3E3C96B5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6FCA19-CADC-0889-1EDB-EEE6835209EF}"/>
              </a:ext>
            </a:extLst>
          </p:cNvPr>
          <p:cNvSpPr>
            <a:spLocks noGrp="1"/>
          </p:cNvSpPr>
          <p:nvPr>
            <p:ph type="title"/>
          </p:nvPr>
        </p:nvSpPr>
        <p:spPr>
          <a:xfrm>
            <a:off x="284164" y="472787"/>
            <a:ext cx="8574087" cy="725880"/>
          </a:xfrm>
        </p:spPr>
        <p:txBody>
          <a:bodyPr vert="horz" lIns="91440" tIns="45720" rIns="91440" bIns="45720" rtlCol="0" anchor="ctr">
            <a:normAutofit/>
          </a:bodyPr>
          <a:lstStyle/>
          <a:p>
            <a:pPr defTabSz="914400">
              <a:lnSpc>
                <a:spcPct val="90000"/>
              </a:lnSpc>
            </a:pPr>
            <a:r>
              <a:rPr lang="en-US" sz="2300" kern="1200" err="1"/>
              <a:t>Şemsiye</a:t>
            </a:r>
            <a:r>
              <a:rPr lang="en-US" sz="2300" kern="1200"/>
              <a:t> </a:t>
            </a:r>
            <a:r>
              <a:rPr lang="en-US" sz="2300" kern="1200" err="1"/>
              <a:t>Tema</a:t>
            </a:r>
            <a:r>
              <a:rPr lang="en-US" sz="2300" kern="1200"/>
              <a:t>: </a:t>
            </a:r>
            <a:r>
              <a:rPr lang="en-US" sz="2300" kern="1200" err="1"/>
              <a:t>Sürdürülebilir</a:t>
            </a:r>
            <a:r>
              <a:rPr lang="en-US" sz="2300" kern="1200"/>
              <a:t> </a:t>
            </a:r>
            <a:r>
              <a:rPr lang="en-US" sz="2300" kern="1200" err="1"/>
              <a:t>Kalkınma</a:t>
            </a:r>
            <a:r>
              <a:rPr lang="en-US" sz="2300" kern="1200"/>
              <a:t> </a:t>
            </a:r>
            <a:r>
              <a:rPr lang="en-US" sz="2300" kern="1200" err="1"/>
              <a:t>Amaçları</a:t>
            </a:r>
            <a:r>
              <a:rPr lang="en-US" sz="2300" kern="1200"/>
              <a:t>-Türkiye: http://</a:t>
            </a:r>
            <a:r>
              <a:rPr lang="en-US" sz="2300" kern="1200" err="1"/>
              <a:t>www.surdurulebilirkalkinma.gov.tr</a:t>
            </a:r>
            <a:r>
              <a:rPr lang="en-US" sz="2300" kern="1200"/>
              <a:t>/</a:t>
            </a:r>
          </a:p>
        </p:txBody>
      </p:sp>
      <p:pic>
        <p:nvPicPr>
          <p:cNvPr id="6" name="Picture 5">
            <a:extLst>
              <a:ext uri="{FF2B5EF4-FFF2-40B4-BE49-F238E27FC236}">
                <a16:creationId xmlns:a16="http://schemas.microsoft.com/office/drawing/2014/main" id="{AFB39CF2-667F-3BDC-A9E1-27765D44BDE7}"/>
              </a:ext>
            </a:extLst>
          </p:cNvPr>
          <p:cNvPicPr>
            <a:picLocks noChangeAspect="1"/>
          </p:cNvPicPr>
          <p:nvPr/>
        </p:nvPicPr>
        <p:blipFill>
          <a:blip r:embed="rId2"/>
          <a:stretch>
            <a:fillRect/>
          </a:stretch>
        </p:blipFill>
        <p:spPr>
          <a:xfrm>
            <a:off x="146676" y="1584252"/>
            <a:ext cx="8711576" cy="2548134"/>
          </a:xfrm>
          <a:prstGeom prst="rect">
            <a:avLst/>
          </a:prstGeom>
          <a:noFill/>
        </p:spPr>
      </p:pic>
    </p:spTree>
    <p:extLst>
      <p:ext uri="{BB962C8B-B14F-4D97-AF65-F5344CB8AC3E}">
        <p14:creationId xmlns:p14="http://schemas.microsoft.com/office/powerpoint/2010/main" val="35027245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55687-DD75-16DE-4CF1-35B68DE0BFB2}"/>
              </a:ext>
            </a:extLst>
          </p:cNvPr>
          <p:cNvSpPr>
            <a:spLocks noGrp="1"/>
          </p:cNvSpPr>
          <p:nvPr>
            <p:ph type="ctrTitle"/>
          </p:nvPr>
        </p:nvSpPr>
        <p:spPr>
          <a:xfrm>
            <a:off x="630936" y="192024"/>
            <a:ext cx="7879842" cy="761238"/>
          </a:xfrm>
        </p:spPr>
        <p:txBody>
          <a:bodyPr vert="horz" lIns="91440" tIns="45720" rIns="91440" bIns="45720" rtlCol="0" anchor="b">
            <a:normAutofit/>
          </a:bodyPr>
          <a:lstStyle/>
          <a:p>
            <a:pPr defTabSz="914400">
              <a:lnSpc>
                <a:spcPct val="90000"/>
              </a:lnSpc>
            </a:pPr>
            <a:r>
              <a:rPr lang="en-US" sz="4400" kern="1200" dirty="0" err="1">
                <a:latin typeface="+mj-lt"/>
                <a:ea typeface="+mj-ea"/>
                <a:cs typeface="+mj-cs"/>
              </a:rPr>
              <a:t>Araştırmacı</a:t>
            </a:r>
            <a:r>
              <a:rPr lang="en-US" sz="4400" kern="1200" dirty="0">
                <a:latin typeface="+mj-lt"/>
                <a:ea typeface="+mj-ea"/>
                <a:cs typeface="+mj-cs"/>
              </a:rPr>
              <a:t> </a:t>
            </a:r>
            <a:r>
              <a:rPr lang="en-US" sz="4400" kern="1200" dirty="0" err="1">
                <a:latin typeface="+mj-lt"/>
                <a:ea typeface="+mj-ea"/>
                <a:cs typeface="+mj-cs"/>
              </a:rPr>
              <a:t>Öğretmen</a:t>
            </a:r>
            <a:r>
              <a:rPr lang="en-US" sz="4400" kern="1200" dirty="0">
                <a:latin typeface="+mj-lt"/>
                <a:ea typeface="+mj-ea"/>
                <a:cs typeface="+mj-cs"/>
              </a:rPr>
              <a:t> </a:t>
            </a:r>
            <a:r>
              <a:rPr lang="en-US" sz="4400" kern="1200" dirty="0" err="1">
                <a:latin typeface="+mj-lt"/>
                <a:ea typeface="+mj-ea"/>
                <a:cs typeface="+mj-cs"/>
              </a:rPr>
              <a:t>Kimliği</a:t>
            </a:r>
            <a:endParaRPr lang="en-US" sz="4400" kern="1200" dirty="0">
              <a:latin typeface="+mj-lt"/>
              <a:ea typeface="+mj-ea"/>
              <a:cs typeface="+mj-cs"/>
            </a:endParaRPr>
          </a:p>
        </p:txBody>
      </p:sp>
      <p:pic>
        <p:nvPicPr>
          <p:cNvPr id="5" name="Content Placeholder 4" descr="A diagram of a green oval with red and black text&#10;&#10;Description automatically generated">
            <a:extLst>
              <a:ext uri="{FF2B5EF4-FFF2-40B4-BE49-F238E27FC236}">
                <a16:creationId xmlns:a16="http://schemas.microsoft.com/office/drawing/2014/main" id="{8074BD74-A35C-BD21-A692-1E5768593B5B}"/>
              </a:ext>
            </a:extLst>
          </p:cNvPr>
          <p:cNvPicPr>
            <a:picLocks noChangeAspect="1"/>
          </p:cNvPicPr>
          <p:nvPr/>
        </p:nvPicPr>
        <p:blipFill>
          <a:blip r:embed="rId2"/>
          <a:stretch>
            <a:fillRect/>
          </a:stretch>
        </p:blipFill>
        <p:spPr>
          <a:xfrm>
            <a:off x="630936" y="933653"/>
            <a:ext cx="6989064" cy="4105045"/>
          </a:xfrm>
          <a:prstGeom prst="rect">
            <a:avLst/>
          </a:prstGeom>
        </p:spPr>
      </p:pic>
      <p:sp>
        <p:nvSpPr>
          <p:cNvPr id="7" name="TextBox 6">
            <a:extLst>
              <a:ext uri="{FF2B5EF4-FFF2-40B4-BE49-F238E27FC236}">
                <a16:creationId xmlns:a16="http://schemas.microsoft.com/office/drawing/2014/main" id="{DC5094C3-757B-8080-838F-D35A81B79F7F}"/>
              </a:ext>
            </a:extLst>
          </p:cNvPr>
          <p:cNvSpPr txBox="1"/>
          <p:nvPr/>
        </p:nvSpPr>
        <p:spPr>
          <a:xfrm>
            <a:off x="5448299" y="4595901"/>
            <a:ext cx="3695701" cy="553998"/>
          </a:xfrm>
          <a:prstGeom prst="rect">
            <a:avLst/>
          </a:prstGeom>
          <a:noFill/>
        </p:spPr>
        <p:txBody>
          <a:bodyPr wrap="square">
            <a:spAutoFit/>
          </a:bodyPr>
          <a:lstStyle/>
          <a:p>
            <a:pPr defTabSz="370332">
              <a:spcAft>
                <a:spcPts val="600"/>
              </a:spcAft>
            </a:pPr>
            <a:r>
              <a:rPr lang="en-TR" sz="1000" kern="1200" dirty="0">
                <a:solidFill>
                  <a:schemeClr val="tx1"/>
                </a:solidFill>
                <a:latin typeface="+mn-lt"/>
                <a:ea typeface="+mn-ea"/>
                <a:cs typeface="Calibri" panose="020F0502020204030204" pitchFamily="34" charset="0"/>
                <a:hlinkClick r:id="rId3"/>
              </a:rPr>
              <a:t>(</a:t>
            </a:r>
            <a:r>
              <a:rPr lang="en-US" sz="1000" kern="1200" dirty="0">
                <a:solidFill>
                  <a:srgbClr val="000000"/>
                </a:solidFill>
                <a:latin typeface="+mn-lt"/>
                <a:ea typeface="+mn-ea"/>
                <a:cs typeface="+mn-cs"/>
                <a:hlinkClick r:id="rId3"/>
              </a:rPr>
              <a:t>Yıldırım, K., &amp; Karadeniz, Ş. (2022). The development process of the researcher-teacher identity. Educational Academic Research, 46, 20-35.</a:t>
            </a:r>
            <a:r>
              <a:rPr lang="en-TR" sz="1000" kern="1200" dirty="0">
                <a:solidFill>
                  <a:srgbClr val="000000"/>
                </a:solidFill>
                <a:latin typeface="+mn-lt"/>
                <a:ea typeface="+mn-ea"/>
                <a:cs typeface="+mn-cs"/>
                <a:hlinkClick r:id="rId3"/>
              </a:rPr>
              <a:t>)</a:t>
            </a:r>
            <a:endParaRPr lang="en-TR" sz="1050" dirty="0"/>
          </a:p>
        </p:txBody>
      </p:sp>
    </p:spTree>
    <p:extLst>
      <p:ext uri="{BB962C8B-B14F-4D97-AF65-F5344CB8AC3E}">
        <p14:creationId xmlns:p14="http://schemas.microsoft.com/office/powerpoint/2010/main" val="29599480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D3B4F-7DCA-3B00-3D3C-C2E9E3812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B1797-AB94-44DF-7324-6668861AA7EC}"/>
              </a:ext>
            </a:extLst>
          </p:cNvPr>
          <p:cNvSpPr>
            <a:spLocks noGrp="1"/>
          </p:cNvSpPr>
          <p:nvPr>
            <p:ph type="title"/>
          </p:nvPr>
        </p:nvSpPr>
        <p:spPr/>
        <p:txBody>
          <a:bodyPr>
            <a:normAutofit fontScale="90000"/>
          </a:bodyPr>
          <a:lstStyle/>
          <a:p>
            <a:r>
              <a:rPr lang="en-TR" dirty="0"/>
              <a:t>Sürdürülebilir Gelişim </a:t>
            </a:r>
          </a:p>
        </p:txBody>
      </p:sp>
      <p:sp>
        <p:nvSpPr>
          <p:cNvPr id="3" name="Content Placeholder 2">
            <a:extLst>
              <a:ext uri="{FF2B5EF4-FFF2-40B4-BE49-F238E27FC236}">
                <a16:creationId xmlns:a16="http://schemas.microsoft.com/office/drawing/2014/main" id="{07311A2A-6627-4DB6-28E2-43A4399A9B34}"/>
              </a:ext>
            </a:extLst>
          </p:cNvPr>
          <p:cNvSpPr>
            <a:spLocks noGrp="1"/>
          </p:cNvSpPr>
          <p:nvPr>
            <p:ph idx="1"/>
          </p:nvPr>
        </p:nvSpPr>
        <p:spPr>
          <a:xfrm>
            <a:off x="1278294" y="1399592"/>
            <a:ext cx="7165289" cy="3461657"/>
          </a:xfrm>
        </p:spPr>
        <p:txBody>
          <a:bodyPr>
            <a:normAutofit/>
          </a:bodyPr>
          <a:lstStyle/>
          <a:p>
            <a:r>
              <a:rPr lang="en-TR" dirty="0"/>
              <a:t>Süreç ve sonucun öğrenci ve öğretmenler arası paylaşımı;</a:t>
            </a:r>
          </a:p>
          <a:p>
            <a:pPr lvl="1"/>
            <a:r>
              <a:rPr lang="en-TR" dirty="0"/>
              <a:t>Okul içi</a:t>
            </a:r>
          </a:p>
          <a:p>
            <a:pPr lvl="1"/>
            <a:r>
              <a:rPr lang="en-TR" dirty="0"/>
              <a:t>İlçe düzeyi </a:t>
            </a:r>
          </a:p>
          <a:p>
            <a:pPr lvl="1"/>
            <a:r>
              <a:rPr lang="en-TR" dirty="0"/>
              <a:t>İl düzeyi – Üniversite ve sanayi desteği</a:t>
            </a:r>
          </a:p>
          <a:p>
            <a:r>
              <a:rPr lang="en-TR" dirty="0"/>
              <a:t>Türk Patent Enstitüsü </a:t>
            </a:r>
          </a:p>
          <a:p>
            <a:pPr lvl="1"/>
            <a:r>
              <a:rPr lang="en-TR" dirty="0"/>
              <a:t>Patent, Faydalı Model ve</a:t>
            </a:r>
            <a:br>
              <a:rPr lang="en-TR" dirty="0"/>
            </a:br>
            <a:r>
              <a:rPr lang="en-TR" dirty="0"/>
              <a:t> Tasarım Tescil Başvurusu </a:t>
            </a:r>
          </a:p>
          <a:p>
            <a:pPr marL="457200" lvl="1" indent="0">
              <a:buNone/>
            </a:pPr>
            <a:endParaRPr lang="tr-TR" sz="2400" dirty="0"/>
          </a:p>
        </p:txBody>
      </p:sp>
      <p:pic>
        <p:nvPicPr>
          <p:cNvPr id="5" name="Picture 4" descr="A qr code on a white background&#10;&#10;Description automatically generated">
            <a:extLst>
              <a:ext uri="{FF2B5EF4-FFF2-40B4-BE49-F238E27FC236}">
                <a16:creationId xmlns:a16="http://schemas.microsoft.com/office/drawing/2014/main" id="{D4C4A798-BD57-5B1A-0C23-5DE00E7D0B44}"/>
              </a:ext>
            </a:extLst>
          </p:cNvPr>
          <p:cNvPicPr>
            <a:picLocks noChangeAspect="1"/>
          </p:cNvPicPr>
          <p:nvPr/>
        </p:nvPicPr>
        <p:blipFill>
          <a:blip r:embed="rId3"/>
          <a:stretch>
            <a:fillRect/>
          </a:stretch>
        </p:blipFill>
        <p:spPr>
          <a:xfrm>
            <a:off x="5959977" y="3695339"/>
            <a:ext cx="1366835" cy="1366835"/>
          </a:xfrm>
          <a:prstGeom prst="rect">
            <a:avLst/>
          </a:prstGeom>
        </p:spPr>
      </p:pic>
    </p:spTree>
    <p:extLst>
      <p:ext uri="{BB962C8B-B14F-4D97-AF65-F5344CB8AC3E}">
        <p14:creationId xmlns:p14="http://schemas.microsoft.com/office/powerpoint/2010/main" val="4794249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6A49-2D66-B239-C0E5-AA495DF8CA6E}"/>
              </a:ext>
            </a:extLst>
          </p:cNvPr>
          <p:cNvSpPr>
            <a:spLocks noGrp="1"/>
          </p:cNvSpPr>
          <p:nvPr>
            <p:ph type="title"/>
          </p:nvPr>
        </p:nvSpPr>
        <p:spPr/>
        <p:txBody>
          <a:bodyPr>
            <a:normAutofit fontScale="90000"/>
          </a:bodyPr>
          <a:lstStyle/>
          <a:p>
            <a:r>
              <a:rPr lang="en-TR" dirty="0"/>
              <a:t>Sürdürülebilir Gelişim </a:t>
            </a:r>
          </a:p>
        </p:txBody>
      </p:sp>
      <p:sp>
        <p:nvSpPr>
          <p:cNvPr id="3" name="Content Placeholder 2">
            <a:extLst>
              <a:ext uri="{FF2B5EF4-FFF2-40B4-BE49-F238E27FC236}">
                <a16:creationId xmlns:a16="http://schemas.microsoft.com/office/drawing/2014/main" id="{66D22033-952C-63CE-2C6D-C488CBB5A719}"/>
              </a:ext>
            </a:extLst>
          </p:cNvPr>
          <p:cNvSpPr>
            <a:spLocks noGrp="1"/>
          </p:cNvSpPr>
          <p:nvPr>
            <p:ph idx="1"/>
          </p:nvPr>
        </p:nvSpPr>
        <p:spPr>
          <a:xfrm>
            <a:off x="709128" y="1315616"/>
            <a:ext cx="8024326" cy="3827884"/>
          </a:xfrm>
        </p:spPr>
        <p:txBody>
          <a:bodyPr>
            <a:normAutofit fontScale="92500" lnSpcReduction="10000"/>
          </a:bodyPr>
          <a:lstStyle/>
          <a:p>
            <a:r>
              <a:rPr lang="en-TR" b="1" dirty="0"/>
              <a:t>YEĞİTEK ETKİM</a:t>
            </a:r>
          </a:p>
          <a:p>
            <a:r>
              <a:rPr lang="en-TR" b="1" dirty="0"/>
              <a:t>Üniversite İşbirliği </a:t>
            </a:r>
            <a:r>
              <a:rPr lang="en-TR" dirty="0"/>
              <a:t>(Sürecin başında, süreç boyunca, sonunda)</a:t>
            </a:r>
          </a:p>
          <a:p>
            <a:pPr lvl="1"/>
            <a:r>
              <a:rPr lang="en-TR" dirty="0"/>
              <a:t>Gerekli konularda öğretmen eğitimleri</a:t>
            </a:r>
          </a:p>
          <a:p>
            <a:pPr lvl="1"/>
            <a:r>
              <a:rPr lang="en-TR" dirty="0"/>
              <a:t>Akademik Danışmanlık</a:t>
            </a:r>
          </a:p>
          <a:p>
            <a:pPr lvl="1"/>
            <a:r>
              <a:rPr lang="en-TR" dirty="0"/>
              <a:t>HİS’in ilgili bilim dalları için bilimsel işbirliği</a:t>
            </a:r>
          </a:p>
          <a:p>
            <a:pPr lvl="1"/>
            <a:r>
              <a:rPr lang="en-TR" dirty="0"/>
              <a:t>Altyapı, laboratuvar işbirliği</a:t>
            </a:r>
          </a:p>
          <a:p>
            <a:pPr lvl="1"/>
            <a:r>
              <a:rPr lang="en-TR" dirty="0"/>
              <a:t>Çözüm  için geri bildirim alma, çözümün yaygınlaştırılmasında işbirliği</a:t>
            </a:r>
          </a:p>
          <a:p>
            <a:pPr lvl="1"/>
            <a:r>
              <a:rPr lang="en-TR" dirty="0"/>
              <a:t>Süreç sonu paylaşım: Panel, Konferans, Sergi işbirliği</a:t>
            </a:r>
          </a:p>
          <a:p>
            <a:pPr lvl="1"/>
            <a:r>
              <a:rPr lang="en-TR" dirty="0"/>
              <a:t>…</a:t>
            </a:r>
          </a:p>
          <a:p>
            <a:pPr lvl="1"/>
            <a:endParaRPr lang="en-TR" dirty="0"/>
          </a:p>
        </p:txBody>
      </p:sp>
    </p:spTree>
    <p:extLst>
      <p:ext uri="{BB962C8B-B14F-4D97-AF65-F5344CB8AC3E}">
        <p14:creationId xmlns:p14="http://schemas.microsoft.com/office/powerpoint/2010/main" val="2587952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6A49-2D66-B239-C0E5-AA495DF8CA6E}"/>
              </a:ext>
            </a:extLst>
          </p:cNvPr>
          <p:cNvSpPr>
            <a:spLocks noGrp="1"/>
          </p:cNvSpPr>
          <p:nvPr>
            <p:ph type="title"/>
          </p:nvPr>
        </p:nvSpPr>
        <p:spPr/>
        <p:txBody>
          <a:bodyPr>
            <a:normAutofit fontScale="90000"/>
          </a:bodyPr>
          <a:lstStyle/>
          <a:p>
            <a:r>
              <a:rPr lang="en-TR" dirty="0"/>
              <a:t>Sürdürülebilir Gelişim </a:t>
            </a:r>
          </a:p>
        </p:txBody>
      </p:sp>
      <p:sp>
        <p:nvSpPr>
          <p:cNvPr id="3" name="Content Placeholder 2">
            <a:extLst>
              <a:ext uri="{FF2B5EF4-FFF2-40B4-BE49-F238E27FC236}">
                <a16:creationId xmlns:a16="http://schemas.microsoft.com/office/drawing/2014/main" id="{66D22033-952C-63CE-2C6D-C488CBB5A719}"/>
              </a:ext>
            </a:extLst>
          </p:cNvPr>
          <p:cNvSpPr>
            <a:spLocks noGrp="1"/>
          </p:cNvSpPr>
          <p:nvPr>
            <p:ph idx="1"/>
          </p:nvPr>
        </p:nvSpPr>
        <p:spPr>
          <a:xfrm>
            <a:off x="709128" y="1315616"/>
            <a:ext cx="8024326" cy="3827884"/>
          </a:xfrm>
        </p:spPr>
        <p:txBody>
          <a:bodyPr>
            <a:normAutofit/>
          </a:bodyPr>
          <a:lstStyle/>
          <a:p>
            <a:r>
              <a:rPr lang="en-TR" b="1" dirty="0"/>
              <a:t>Sektör İşbirliği </a:t>
            </a:r>
            <a:r>
              <a:rPr lang="en-TR" dirty="0"/>
              <a:t>(Sürecin başında, süreç boyunca, sonunda)</a:t>
            </a:r>
          </a:p>
          <a:p>
            <a:pPr lvl="1"/>
            <a:r>
              <a:rPr lang="en-TR" b="1" dirty="0"/>
              <a:t>Teknokentler</a:t>
            </a:r>
          </a:p>
          <a:p>
            <a:pPr lvl="2"/>
            <a:r>
              <a:rPr lang="en-TR" dirty="0"/>
              <a:t>Var olan eğitim girişimlerinin okullar ile çalışması</a:t>
            </a:r>
          </a:p>
          <a:p>
            <a:pPr lvl="2"/>
            <a:r>
              <a:rPr lang="en-TR" dirty="0"/>
              <a:t>Ortaya çıkan ürün veya sürecin kuluçkaya girmesi veya işbirliği </a:t>
            </a:r>
          </a:p>
          <a:p>
            <a:pPr lvl="1"/>
            <a:r>
              <a:rPr lang="en-TR" b="1" dirty="0"/>
              <a:t>Sanayi</a:t>
            </a:r>
          </a:p>
          <a:p>
            <a:pPr lvl="2"/>
            <a:r>
              <a:rPr lang="en-TR" dirty="0"/>
              <a:t>Bulunan çözümün üretim sahasına transferi veya sahadaki uzmanlardan geribildirim alınması </a:t>
            </a:r>
          </a:p>
          <a:p>
            <a:pPr lvl="1"/>
            <a:r>
              <a:rPr lang="en-TR" b="1" dirty="0"/>
              <a:t>Kamu</a:t>
            </a:r>
          </a:p>
          <a:p>
            <a:pPr lvl="2"/>
            <a:r>
              <a:rPr lang="en-TR" dirty="0"/>
              <a:t>Bulunan çözümün yerel yönetimler (İl MEM, Belediye, İlgili Müdürülükler) ile paylaşılması, çözümün yaygınlaştırılması</a:t>
            </a:r>
          </a:p>
        </p:txBody>
      </p:sp>
    </p:spTree>
    <p:extLst>
      <p:ext uri="{BB962C8B-B14F-4D97-AF65-F5344CB8AC3E}">
        <p14:creationId xmlns:p14="http://schemas.microsoft.com/office/powerpoint/2010/main" val="809849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0EB2F-1E74-AB6F-41B6-7EF8D042E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3FBF6-8340-51D2-FB95-C44D2A4D146B}"/>
              </a:ext>
            </a:extLst>
          </p:cNvPr>
          <p:cNvSpPr>
            <a:spLocks noGrp="1"/>
          </p:cNvSpPr>
          <p:nvPr>
            <p:ph type="title"/>
          </p:nvPr>
        </p:nvSpPr>
        <p:spPr/>
        <p:txBody>
          <a:bodyPr>
            <a:normAutofit fontScale="90000"/>
          </a:bodyPr>
          <a:lstStyle/>
          <a:p>
            <a:r>
              <a:rPr lang="en-TR" dirty="0"/>
              <a:t>Sürdürülebilir Gelişim </a:t>
            </a:r>
          </a:p>
        </p:txBody>
      </p:sp>
      <p:sp>
        <p:nvSpPr>
          <p:cNvPr id="3" name="Content Placeholder 2">
            <a:extLst>
              <a:ext uri="{FF2B5EF4-FFF2-40B4-BE49-F238E27FC236}">
                <a16:creationId xmlns:a16="http://schemas.microsoft.com/office/drawing/2014/main" id="{345CC28D-5EDC-EFEF-66A1-D6EDD5EC2E48}"/>
              </a:ext>
            </a:extLst>
          </p:cNvPr>
          <p:cNvSpPr>
            <a:spLocks noGrp="1"/>
          </p:cNvSpPr>
          <p:nvPr>
            <p:ph idx="1"/>
          </p:nvPr>
        </p:nvSpPr>
        <p:spPr>
          <a:xfrm>
            <a:off x="709128" y="1315616"/>
            <a:ext cx="8024326" cy="3827884"/>
          </a:xfrm>
        </p:spPr>
        <p:txBody>
          <a:bodyPr>
            <a:normAutofit fontScale="77500" lnSpcReduction="20000"/>
          </a:bodyPr>
          <a:lstStyle/>
          <a:p>
            <a:r>
              <a:rPr lang="en-TR" b="1" dirty="0"/>
              <a:t>TUBITAK</a:t>
            </a:r>
            <a:r>
              <a:rPr lang="en-TR" dirty="0"/>
              <a:t> </a:t>
            </a:r>
          </a:p>
          <a:p>
            <a:pPr lvl="1"/>
            <a:r>
              <a:rPr lang="tr-TR" sz="2400" dirty="0"/>
              <a:t>4004 Doğa Eğitimi ve Bilim Okulları Destekleme Programı </a:t>
            </a:r>
          </a:p>
          <a:p>
            <a:pPr lvl="1"/>
            <a:r>
              <a:rPr lang="tr-TR" dirty="0"/>
              <a:t>4005 - Yenilikçi Eğitim Uygulamaları Destekleme Programı</a:t>
            </a:r>
          </a:p>
          <a:p>
            <a:pPr lvl="1"/>
            <a:r>
              <a:rPr lang="tr-TR" dirty="0"/>
              <a:t>4006-A-B Bilim Fuarları Destekleme Programı</a:t>
            </a:r>
          </a:p>
          <a:p>
            <a:pPr lvl="1"/>
            <a:r>
              <a:rPr lang="tr-TR" dirty="0"/>
              <a:t>4007 – A-B-C- Bilim Şenlikleri Destekleme Programı</a:t>
            </a:r>
          </a:p>
          <a:p>
            <a:pPr lvl="1"/>
            <a:r>
              <a:rPr lang="tr-TR" dirty="0"/>
              <a:t>4008 - Özel </a:t>
            </a:r>
            <a:r>
              <a:rPr lang="tr-TR" dirty="0" err="1"/>
              <a:t>Gereksinimli</a:t>
            </a:r>
            <a:r>
              <a:rPr lang="tr-TR" dirty="0"/>
              <a:t> Bireylere Yönelik Kapsayıcı Toplum Uygulamaları Destekleme Programı</a:t>
            </a:r>
          </a:p>
          <a:p>
            <a:pPr lvl="1"/>
            <a:r>
              <a:rPr lang="tr-TR" dirty="0"/>
              <a:t>TUBİTAK Bilim Söyleşileri </a:t>
            </a:r>
          </a:p>
          <a:p>
            <a:pPr lvl="1"/>
            <a:r>
              <a:rPr lang="tr-TR" dirty="0"/>
              <a:t>2204</a:t>
            </a:r>
          </a:p>
          <a:p>
            <a:pPr lvl="2"/>
            <a:r>
              <a:rPr lang="tr-TR" dirty="0"/>
              <a:t>-A Lise Öğrencileri Araştırma Projeleri</a:t>
            </a:r>
          </a:p>
          <a:p>
            <a:pPr lvl="2"/>
            <a:r>
              <a:rPr lang="tr-TR" dirty="0"/>
              <a:t>-B Ortaokul Öğrencileri Araştırma Projeleri</a:t>
            </a:r>
          </a:p>
          <a:p>
            <a:pPr lvl="2"/>
            <a:r>
              <a:rPr lang="tr-TR" dirty="0"/>
              <a:t>-C Lise Öğrencileri Kutup Araştırma Projeleri</a:t>
            </a:r>
          </a:p>
          <a:p>
            <a:pPr lvl="2"/>
            <a:r>
              <a:rPr lang="tr-TR" dirty="0"/>
              <a:t>-D Lise Öğrencileri İklim Değişikliği Araştırma Projeleri</a:t>
            </a:r>
          </a:p>
        </p:txBody>
      </p:sp>
    </p:spTree>
    <p:extLst>
      <p:ext uri="{BB962C8B-B14F-4D97-AF65-F5344CB8AC3E}">
        <p14:creationId xmlns:p14="http://schemas.microsoft.com/office/powerpoint/2010/main" val="3235265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E5C14-BB1A-0E6F-021C-5E7825141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62074-206D-04A0-AB69-7FCB8E1E5328}"/>
              </a:ext>
            </a:extLst>
          </p:cNvPr>
          <p:cNvSpPr>
            <a:spLocks noGrp="1"/>
          </p:cNvSpPr>
          <p:nvPr>
            <p:ph type="title"/>
          </p:nvPr>
        </p:nvSpPr>
        <p:spPr/>
        <p:txBody>
          <a:bodyPr>
            <a:normAutofit fontScale="90000"/>
          </a:bodyPr>
          <a:lstStyle/>
          <a:p>
            <a:r>
              <a:rPr lang="en-TR" dirty="0"/>
              <a:t>Sürdürülebilir Gelişim </a:t>
            </a:r>
          </a:p>
        </p:txBody>
      </p:sp>
      <p:sp>
        <p:nvSpPr>
          <p:cNvPr id="3" name="Content Placeholder 2">
            <a:extLst>
              <a:ext uri="{FF2B5EF4-FFF2-40B4-BE49-F238E27FC236}">
                <a16:creationId xmlns:a16="http://schemas.microsoft.com/office/drawing/2014/main" id="{C7095BEC-323F-76C6-F4D2-ACD40F1A8273}"/>
              </a:ext>
            </a:extLst>
          </p:cNvPr>
          <p:cNvSpPr>
            <a:spLocks noGrp="1"/>
          </p:cNvSpPr>
          <p:nvPr>
            <p:ph idx="1"/>
          </p:nvPr>
        </p:nvSpPr>
        <p:spPr>
          <a:xfrm>
            <a:off x="1063690" y="1399592"/>
            <a:ext cx="7379893" cy="3592286"/>
          </a:xfrm>
        </p:spPr>
        <p:txBody>
          <a:bodyPr>
            <a:normAutofit/>
          </a:bodyPr>
          <a:lstStyle/>
          <a:p>
            <a:r>
              <a:rPr lang="tr-TR" dirty="0"/>
              <a:t>Araştırma çıktıları</a:t>
            </a:r>
          </a:p>
          <a:p>
            <a:pPr lvl="1"/>
            <a:r>
              <a:rPr lang="tr-TR" sz="2000" dirty="0"/>
              <a:t>Konferans, </a:t>
            </a:r>
            <a:r>
              <a:rPr lang="tr-TR" sz="2000" dirty="0" err="1"/>
              <a:t>sempoyum</a:t>
            </a:r>
            <a:r>
              <a:rPr lang="tr-TR" sz="2000" dirty="0"/>
              <a:t> poster veya sözlü bildiri</a:t>
            </a:r>
          </a:p>
          <a:p>
            <a:pPr lvl="2"/>
            <a:r>
              <a:rPr lang="tr-TR" sz="1800" dirty="0"/>
              <a:t>Ulusal veya Uluslararası</a:t>
            </a:r>
          </a:p>
          <a:p>
            <a:pPr lvl="1"/>
            <a:r>
              <a:rPr lang="tr-TR" sz="2000" dirty="0"/>
              <a:t>Makale </a:t>
            </a:r>
          </a:p>
          <a:p>
            <a:pPr lvl="2"/>
            <a:r>
              <a:rPr lang="tr-TR" sz="1800" dirty="0"/>
              <a:t>Ulusal veya Uluslararası</a:t>
            </a:r>
          </a:p>
          <a:p>
            <a:pPr lvl="1"/>
            <a:r>
              <a:rPr lang="tr-TR" sz="2000" dirty="0"/>
              <a:t>Kitap bölümü</a:t>
            </a:r>
          </a:p>
          <a:p>
            <a:pPr lvl="1"/>
            <a:r>
              <a:rPr lang="tr-TR" sz="2000" dirty="0"/>
              <a:t>Yüksek lisans tezi</a:t>
            </a:r>
          </a:p>
          <a:p>
            <a:pPr lvl="1"/>
            <a:r>
              <a:rPr lang="tr-TR" sz="2000" dirty="0"/>
              <a:t>Doktora tezi</a:t>
            </a:r>
          </a:p>
          <a:p>
            <a:pPr lvl="1"/>
            <a:endParaRPr lang="tr-TR" sz="2400" dirty="0"/>
          </a:p>
        </p:txBody>
      </p:sp>
    </p:spTree>
    <p:extLst>
      <p:ext uri="{BB962C8B-B14F-4D97-AF65-F5344CB8AC3E}">
        <p14:creationId xmlns:p14="http://schemas.microsoft.com/office/powerpoint/2010/main" val="11977839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0BD60-188B-806F-4217-A8AB85AEB4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3B3E78-8E4B-7767-0C1E-9B934A7417FA}"/>
              </a:ext>
            </a:extLst>
          </p:cNvPr>
          <p:cNvSpPr>
            <a:spLocks noGrp="1"/>
          </p:cNvSpPr>
          <p:nvPr>
            <p:ph type="title"/>
          </p:nvPr>
        </p:nvSpPr>
        <p:spPr/>
        <p:txBody>
          <a:bodyPr>
            <a:normAutofit fontScale="90000"/>
          </a:bodyPr>
          <a:lstStyle/>
          <a:p>
            <a:r>
              <a:rPr lang="en-TR" dirty="0"/>
              <a:t>Sürdürülebilir Gelişim </a:t>
            </a:r>
          </a:p>
        </p:txBody>
      </p:sp>
      <p:sp>
        <p:nvSpPr>
          <p:cNvPr id="3" name="Content Placeholder 2">
            <a:extLst>
              <a:ext uri="{FF2B5EF4-FFF2-40B4-BE49-F238E27FC236}">
                <a16:creationId xmlns:a16="http://schemas.microsoft.com/office/drawing/2014/main" id="{FE7AC12E-766D-06D1-563C-D891B7EC74A3}"/>
              </a:ext>
            </a:extLst>
          </p:cNvPr>
          <p:cNvSpPr>
            <a:spLocks noGrp="1"/>
          </p:cNvSpPr>
          <p:nvPr>
            <p:ph idx="1"/>
          </p:nvPr>
        </p:nvSpPr>
        <p:spPr>
          <a:xfrm>
            <a:off x="1866122" y="1399592"/>
            <a:ext cx="6577461" cy="3592286"/>
          </a:xfrm>
        </p:spPr>
        <p:txBody>
          <a:bodyPr>
            <a:normAutofit/>
          </a:bodyPr>
          <a:lstStyle/>
          <a:p>
            <a:r>
              <a:rPr lang="en-TR" dirty="0"/>
              <a:t>TEKNOFEST </a:t>
            </a:r>
          </a:p>
          <a:p>
            <a:r>
              <a:rPr lang="en-US" dirty="0"/>
              <a:t>Erasmus+</a:t>
            </a:r>
          </a:p>
          <a:p>
            <a:pPr lvl="1"/>
            <a:r>
              <a:rPr lang="en-US" dirty="0"/>
              <a:t>E</a:t>
            </a:r>
            <a:r>
              <a:rPr lang="en-TR" dirty="0"/>
              <a:t>-Twinning</a:t>
            </a:r>
          </a:p>
          <a:p>
            <a:pPr lvl="1"/>
            <a:r>
              <a:rPr lang="en-TR" dirty="0"/>
              <a:t>Okul Eğitimi Akreditasyonu</a:t>
            </a:r>
          </a:p>
          <a:p>
            <a:pPr lvl="1"/>
            <a:r>
              <a:rPr lang="en-TR" dirty="0"/>
              <a:t>KA101, KA102</a:t>
            </a:r>
          </a:p>
          <a:p>
            <a:r>
              <a:rPr lang="en-TR" dirty="0"/>
              <a:t>Kalkınma Ajansları</a:t>
            </a:r>
          </a:p>
          <a:p>
            <a:pPr lvl="1"/>
            <a:endParaRPr lang="en-TR" dirty="0"/>
          </a:p>
          <a:p>
            <a:endParaRPr lang="en-TR" dirty="0"/>
          </a:p>
          <a:p>
            <a:endParaRPr lang="en-TR" dirty="0"/>
          </a:p>
          <a:p>
            <a:pPr lvl="1"/>
            <a:endParaRPr lang="tr-TR" sz="2400" dirty="0"/>
          </a:p>
        </p:txBody>
      </p:sp>
      <p:pic>
        <p:nvPicPr>
          <p:cNvPr id="1026" name="Picture 2" descr="TEKNOFEST - Vikipedi">
            <a:extLst>
              <a:ext uri="{FF2B5EF4-FFF2-40B4-BE49-F238E27FC236}">
                <a16:creationId xmlns:a16="http://schemas.microsoft.com/office/drawing/2014/main" id="{7A036CC1-E81E-C72D-809D-4D3902593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37" y="1308314"/>
            <a:ext cx="1548362" cy="11553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OGM Proje Hazırlama Rehberi">
            <a:extLst>
              <a:ext uri="{FF2B5EF4-FFF2-40B4-BE49-F238E27FC236}">
                <a16:creationId xmlns:a16="http://schemas.microsoft.com/office/drawing/2014/main" id="{C45D6077-BFF3-7B2E-7B8D-C7964A67427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637462" y="1885972"/>
            <a:ext cx="2021244" cy="2021244"/>
          </a:xfrm>
          <a:prstGeom prst="rect">
            <a:avLst/>
          </a:prstGeom>
        </p:spPr>
      </p:pic>
      <p:sp>
        <p:nvSpPr>
          <p:cNvPr id="10" name="TextBox 9">
            <a:extLst>
              <a:ext uri="{FF2B5EF4-FFF2-40B4-BE49-F238E27FC236}">
                <a16:creationId xmlns:a16="http://schemas.microsoft.com/office/drawing/2014/main" id="{CBFB8811-BC8F-F122-59A2-3C5B4A84C71C}"/>
              </a:ext>
            </a:extLst>
          </p:cNvPr>
          <p:cNvSpPr txBox="1"/>
          <p:nvPr/>
        </p:nvSpPr>
        <p:spPr>
          <a:xfrm>
            <a:off x="6637462" y="3784975"/>
            <a:ext cx="2220789" cy="646331"/>
          </a:xfrm>
          <a:prstGeom prst="rect">
            <a:avLst/>
          </a:prstGeom>
          <a:noFill/>
        </p:spPr>
        <p:txBody>
          <a:bodyPr wrap="square">
            <a:spAutoFit/>
          </a:bodyPr>
          <a:lstStyle/>
          <a:p>
            <a:pPr algn="ctr"/>
            <a:r>
              <a:rPr lang="en-TR" dirty="0"/>
              <a:t>OGM Proje Hazırlama Rehberi</a:t>
            </a:r>
          </a:p>
        </p:txBody>
      </p:sp>
    </p:spTree>
    <p:extLst>
      <p:ext uri="{BB962C8B-B14F-4D97-AF65-F5344CB8AC3E}">
        <p14:creationId xmlns:p14="http://schemas.microsoft.com/office/powerpoint/2010/main" val="483329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0EC5-1841-9BF3-8B8E-30935BF19CED}"/>
              </a:ext>
            </a:extLst>
          </p:cNvPr>
          <p:cNvSpPr>
            <a:spLocks noGrp="1"/>
          </p:cNvSpPr>
          <p:nvPr>
            <p:ph type="title"/>
          </p:nvPr>
        </p:nvSpPr>
        <p:spPr>
          <a:xfrm>
            <a:off x="350407" y="3779571"/>
            <a:ext cx="7772400" cy="786653"/>
          </a:xfrm>
        </p:spPr>
        <p:txBody>
          <a:bodyPr anchor="b">
            <a:noAutofit/>
          </a:bodyPr>
          <a:lstStyle/>
          <a:p>
            <a:r>
              <a:rPr lang="en-TR" sz="3600" dirty="0"/>
              <a:t>Hazırlık Çalıştayı (9-13 Eylül 2024)</a:t>
            </a:r>
          </a:p>
        </p:txBody>
      </p:sp>
      <p:sp>
        <p:nvSpPr>
          <p:cNvPr id="9" name="Text Placeholder 3">
            <a:extLst>
              <a:ext uri="{FF2B5EF4-FFF2-40B4-BE49-F238E27FC236}">
                <a16:creationId xmlns:a16="http://schemas.microsoft.com/office/drawing/2014/main" id="{03F32F84-C525-84F7-1B70-319E9486C9C8}"/>
              </a:ext>
            </a:extLst>
          </p:cNvPr>
          <p:cNvSpPr>
            <a:spLocks noGrp="1"/>
          </p:cNvSpPr>
          <p:nvPr>
            <p:ph type="body" idx="1"/>
          </p:nvPr>
        </p:nvSpPr>
        <p:spPr>
          <a:xfrm>
            <a:off x="470648" y="4397189"/>
            <a:ext cx="7732059" cy="302559"/>
          </a:xfrm>
        </p:spPr>
        <p:txBody>
          <a:bodyPr>
            <a:normAutofit fontScale="85000" lnSpcReduction="10000"/>
          </a:bodyPr>
          <a:lstStyle/>
          <a:p>
            <a:r>
              <a:rPr lang="en-US" dirty="0" err="1"/>
              <a:t>Rapor</a:t>
            </a:r>
            <a:r>
              <a:rPr lang="en-US" dirty="0"/>
              <a:t> </a:t>
            </a:r>
            <a:r>
              <a:rPr lang="en-US" dirty="0" err="1"/>
              <a:t>ve</a:t>
            </a:r>
            <a:r>
              <a:rPr lang="en-US" dirty="0"/>
              <a:t> </a:t>
            </a:r>
            <a:r>
              <a:rPr lang="en-US" dirty="0" err="1"/>
              <a:t>Süreç</a:t>
            </a:r>
            <a:r>
              <a:rPr lang="en-US" dirty="0"/>
              <a:t> </a:t>
            </a:r>
            <a:r>
              <a:rPr lang="en-US" dirty="0" err="1"/>
              <a:t>Güncelleme</a:t>
            </a:r>
            <a:endParaRPr lang="en-US" dirty="0"/>
          </a:p>
        </p:txBody>
      </p:sp>
      <p:pic>
        <p:nvPicPr>
          <p:cNvPr id="5" name="Picture 4" descr="A collage of several people in a room&#10;&#10;Description automatically generated">
            <a:extLst>
              <a:ext uri="{FF2B5EF4-FFF2-40B4-BE49-F238E27FC236}">
                <a16:creationId xmlns:a16="http://schemas.microsoft.com/office/drawing/2014/main" id="{89856456-52F9-DC55-EBD4-70F4DF24F323}"/>
              </a:ext>
            </a:extLst>
          </p:cNvPr>
          <p:cNvPicPr>
            <a:picLocks noChangeAspect="1"/>
          </p:cNvPicPr>
          <p:nvPr/>
        </p:nvPicPr>
        <p:blipFill>
          <a:blip r:embed="rId3"/>
          <a:stretch>
            <a:fillRect/>
          </a:stretch>
        </p:blipFill>
        <p:spPr>
          <a:xfrm>
            <a:off x="2428562" y="0"/>
            <a:ext cx="6715438" cy="3772810"/>
          </a:xfrm>
          <a:prstGeom prst="rect">
            <a:avLst/>
          </a:prstGeom>
        </p:spPr>
      </p:pic>
      <p:graphicFrame>
        <p:nvGraphicFramePr>
          <p:cNvPr id="6" name="Diagram 5">
            <a:extLst>
              <a:ext uri="{FF2B5EF4-FFF2-40B4-BE49-F238E27FC236}">
                <a16:creationId xmlns:a16="http://schemas.microsoft.com/office/drawing/2014/main" id="{FCEEE99E-901B-A079-7DE3-AF281CE0DB41}"/>
              </a:ext>
            </a:extLst>
          </p:cNvPr>
          <p:cNvGraphicFramePr/>
          <p:nvPr>
            <p:extLst>
              <p:ext uri="{D42A27DB-BD31-4B8C-83A1-F6EECF244321}">
                <p14:modId xmlns:p14="http://schemas.microsoft.com/office/powerpoint/2010/main" val="315903629"/>
              </p:ext>
            </p:extLst>
          </p:nvPr>
        </p:nvGraphicFramePr>
        <p:xfrm>
          <a:off x="-674185" y="0"/>
          <a:ext cx="4163109" cy="30155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43639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idx="4294967295"/>
          </p:nvPr>
        </p:nvSpPr>
        <p:spPr>
          <a:xfrm>
            <a:off x="0" y="-22812"/>
            <a:ext cx="8629650" cy="595313"/>
          </a:xfrm>
        </p:spPr>
        <p:txBody>
          <a:bodyPr>
            <a:noAutofit/>
          </a:bodyPr>
          <a:lstStyle/>
          <a:p>
            <a:pPr algn="l" eaLnBrk="1" hangingPunct="1"/>
            <a:r>
              <a:rPr lang="tr-TR" sz="3200" b="1" dirty="0">
                <a:latin typeface="Calibri" charset="0"/>
                <a:cs typeface="Calibri" charset="0"/>
              </a:rPr>
              <a:t>Temel Amacımız</a:t>
            </a:r>
            <a:endParaRPr lang="en-US" sz="3200" b="1" dirty="0">
              <a:latin typeface="Calibri" charset="0"/>
              <a:cs typeface="Calibri" charset="0"/>
            </a:endParaRPr>
          </a:p>
        </p:txBody>
      </p:sp>
      <p:sp>
        <p:nvSpPr>
          <p:cNvPr id="6" name="Text Placeholder 4"/>
          <p:cNvSpPr txBox="1">
            <a:spLocks/>
          </p:cNvSpPr>
          <p:nvPr/>
        </p:nvSpPr>
        <p:spPr>
          <a:xfrm>
            <a:off x="3112210" y="1400660"/>
            <a:ext cx="1969154" cy="122759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tr-TR" b="1" dirty="0"/>
              <a:t>Yenilikçi çözümler</a:t>
            </a:r>
          </a:p>
        </p:txBody>
      </p:sp>
      <p:grpSp>
        <p:nvGrpSpPr>
          <p:cNvPr id="3" name="Group 2"/>
          <p:cNvGrpSpPr/>
          <p:nvPr/>
        </p:nvGrpSpPr>
        <p:grpSpPr>
          <a:xfrm>
            <a:off x="-684366" y="804960"/>
            <a:ext cx="9839813" cy="4367662"/>
            <a:chOff x="468001" y="1499103"/>
            <a:chExt cx="9839813" cy="4367662"/>
          </a:xfrm>
        </p:grpSpPr>
        <p:sp>
          <p:nvSpPr>
            <p:cNvPr id="4" name="Oval 3"/>
            <p:cNvSpPr/>
            <p:nvPr/>
          </p:nvSpPr>
          <p:spPr>
            <a:xfrm>
              <a:off x="468001" y="5266524"/>
              <a:ext cx="4879764" cy="418264"/>
            </a:xfrm>
            <a:prstGeom prst="ellipse">
              <a:avLst/>
            </a:prstGeom>
            <a:gradFill flip="none" rotWithShape="1">
              <a:gsLst>
                <a:gs pos="0">
                  <a:schemeClr val="tx1">
                    <a:lumMod val="95000"/>
                    <a:lumOff val="5000"/>
                    <a:alpha val="38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1218895">
                <a:defRPr/>
              </a:pPr>
              <a:endParaRPr lang="en-US" sz="2399" kern="0">
                <a:solidFill>
                  <a:sysClr val="window" lastClr="FFFFFF"/>
                </a:solidFill>
              </a:endParaRPr>
            </a:p>
          </p:txBody>
        </p:sp>
        <p:grpSp>
          <p:nvGrpSpPr>
            <p:cNvPr id="7" name="Group 43"/>
            <p:cNvGrpSpPr/>
            <p:nvPr/>
          </p:nvGrpSpPr>
          <p:grpSpPr>
            <a:xfrm>
              <a:off x="1686012" y="1905397"/>
              <a:ext cx="3561048" cy="3561048"/>
              <a:chOff x="2438399" y="1581150"/>
              <a:chExt cx="2671482" cy="2671482"/>
            </a:xfrm>
            <a:scene3d>
              <a:camera prst="perspectiveContrastingRightFacing" fov="7200000">
                <a:rot lat="600000" lon="19200000" rev="600000"/>
              </a:camera>
              <a:lightRig rig="threePt" dir="t"/>
            </a:scene3d>
          </p:grpSpPr>
          <p:sp>
            <p:nvSpPr>
              <p:cNvPr id="8" name="Oval 7"/>
              <p:cNvSpPr/>
              <p:nvPr/>
            </p:nvSpPr>
            <p:spPr>
              <a:xfrm>
                <a:off x="2438399" y="1581150"/>
                <a:ext cx="2671482" cy="2671482"/>
              </a:xfrm>
              <a:prstGeom prst="ellipse">
                <a:avLst/>
              </a:prstGeom>
              <a:solidFill>
                <a:schemeClr val="accent3"/>
              </a:solidFill>
              <a:ln>
                <a:noFill/>
              </a:ln>
              <a:sp3d prstMaterial="dkEdge">
                <a:bevelT w="6350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white"/>
                  </a:solidFill>
                </a:endParaRPr>
              </a:p>
            </p:txBody>
          </p:sp>
          <p:sp>
            <p:nvSpPr>
              <p:cNvPr id="9" name="Oval 8"/>
              <p:cNvSpPr/>
              <p:nvPr/>
            </p:nvSpPr>
            <p:spPr>
              <a:xfrm>
                <a:off x="2683248" y="1825999"/>
                <a:ext cx="2181785" cy="2181785"/>
              </a:xfrm>
              <a:prstGeom prst="ellipse">
                <a:avLst/>
              </a:prstGeom>
              <a:solidFill>
                <a:schemeClr val="bg1"/>
              </a:solidFill>
              <a:ln>
                <a:noFill/>
              </a:ln>
              <a:sp3d prstMaterial="dkEdge">
                <a:bevelT w="6350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white"/>
                  </a:solidFill>
                </a:endParaRPr>
              </a:p>
            </p:txBody>
          </p:sp>
          <p:sp>
            <p:nvSpPr>
              <p:cNvPr id="10" name="Oval 9"/>
              <p:cNvSpPr/>
              <p:nvPr/>
            </p:nvSpPr>
            <p:spPr>
              <a:xfrm>
                <a:off x="2892518" y="2035269"/>
                <a:ext cx="1763245" cy="1763245"/>
              </a:xfrm>
              <a:prstGeom prst="ellipse">
                <a:avLst/>
              </a:prstGeom>
              <a:solidFill>
                <a:schemeClr val="accent2"/>
              </a:solidFill>
              <a:ln>
                <a:noFill/>
              </a:ln>
              <a:sp3d prstMaterial="dkEdge">
                <a:bevelT w="6350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white"/>
                  </a:solidFill>
                </a:endParaRPr>
              </a:p>
            </p:txBody>
          </p:sp>
          <p:sp>
            <p:nvSpPr>
              <p:cNvPr id="11" name="Oval 10"/>
              <p:cNvSpPr/>
              <p:nvPr/>
            </p:nvSpPr>
            <p:spPr>
              <a:xfrm>
                <a:off x="3140168" y="2282919"/>
                <a:ext cx="1267945" cy="1267945"/>
              </a:xfrm>
              <a:prstGeom prst="ellipse">
                <a:avLst/>
              </a:prstGeom>
              <a:solidFill>
                <a:schemeClr val="bg1"/>
              </a:solidFill>
              <a:ln>
                <a:noFill/>
              </a:ln>
              <a:sp3d prstMaterial="dkEdge">
                <a:bevelT w="6350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white"/>
                  </a:solidFill>
                </a:endParaRPr>
              </a:p>
            </p:txBody>
          </p:sp>
          <p:sp>
            <p:nvSpPr>
              <p:cNvPr id="12" name="Oval 11"/>
              <p:cNvSpPr/>
              <p:nvPr/>
            </p:nvSpPr>
            <p:spPr>
              <a:xfrm>
                <a:off x="3355042" y="2497792"/>
                <a:ext cx="838200" cy="838200"/>
              </a:xfrm>
              <a:prstGeom prst="ellipse">
                <a:avLst/>
              </a:prstGeom>
              <a:solidFill>
                <a:schemeClr val="accent1"/>
              </a:solidFill>
              <a:ln>
                <a:noFill/>
              </a:ln>
              <a:sp3d prstMaterial="dkEdge">
                <a:bevelT w="6350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white"/>
                  </a:solidFill>
                </a:endParaRPr>
              </a:p>
            </p:txBody>
          </p:sp>
          <p:sp>
            <p:nvSpPr>
              <p:cNvPr id="13" name="Oval 12"/>
              <p:cNvSpPr/>
              <p:nvPr/>
            </p:nvSpPr>
            <p:spPr>
              <a:xfrm>
                <a:off x="3545541" y="2688291"/>
                <a:ext cx="457200" cy="457200"/>
              </a:xfrm>
              <a:prstGeom prst="ellipse">
                <a:avLst/>
              </a:prstGeom>
              <a:solidFill>
                <a:schemeClr val="accent1"/>
              </a:solidFill>
              <a:ln>
                <a:noFill/>
              </a:ln>
              <a:sp3d prstMaterial="dkEdge">
                <a:bevelT w="63500" h="190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white"/>
                  </a:solidFill>
                </a:endParaRPr>
              </a:p>
            </p:txBody>
          </p:sp>
        </p:grpSp>
        <p:grpSp>
          <p:nvGrpSpPr>
            <p:cNvPr id="14" name="Group 13"/>
            <p:cNvGrpSpPr/>
            <p:nvPr/>
          </p:nvGrpSpPr>
          <p:grpSpPr>
            <a:xfrm>
              <a:off x="4182436" y="1499103"/>
              <a:ext cx="6125378" cy="4367662"/>
              <a:chOff x="3015805" y="1276350"/>
              <a:chExt cx="4595230" cy="3276600"/>
            </a:xfrm>
            <a:effectLst>
              <a:outerShdw blurRad="342900" dir="7560000" sy="23000" kx="1200000" algn="br" rotWithShape="0">
                <a:prstClr val="black">
                  <a:alpha val="34000"/>
                </a:prstClr>
              </a:outerShdw>
            </a:effectLst>
          </p:grpSpPr>
          <p:sp>
            <p:nvSpPr>
              <p:cNvPr id="15" name="Freeform 14"/>
              <p:cNvSpPr/>
              <p:nvPr/>
            </p:nvSpPr>
            <p:spPr>
              <a:xfrm>
                <a:off x="5961529" y="1276350"/>
                <a:ext cx="1649506" cy="3276600"/>
              </a:xfrm>
              <a:custGeom>
                <a:avLst/>
                <a:gdLst>
                  <a:gd name="connsiteX0" fmla="*/ 0 w 1649506"/>
                  <a:gd name="connsiteY0" fmla="*/ 0 h 3276600"/>
                  <a:gd name="connsiteX1" fmla="*/ 1649506 w 1649506"/>
                  <a:gd name="connsiteY1" fmla="*/ 0 h 3276600"/>
                  <a:gd name="connsiteX2" fmla="*/ 1649506 w 1649506"/>
                  <a:gd name="connsiteY2" fmla="*/ 3276600 h 3276600"/>
                  <a:gd name="connsiteX3" fmla="*/ 0 w 1649506"/>
                  <a:gd name="connsiteY3" fmla="*/ 3276600 h 3276600"/>
                  <a:gd name="connsiteX4" fmla="*/ 0 w 1649506"/>
                  <a:gd name="connsiteY4" fmla="*/ 0 h 3276600"/>
                  <a:gd name="connsiteX0" fmla="*/ 0 w 1649506"/>
                  <a:gd name="connsiteY0" fmla="*/ 590550 h 3276600"/>
                  <a:gd name="connsiteX1" fmla="*/ 1649506 w 1649506"/>
                  <a:gd name="connsiteY1" fmla="*/ 0 h 3276600"/>
                  <a:gd name="connsiteX2" fmla="*/ 1649506 w 1649506"/>
                  <a:gd name="connsiteY2" fmla="*/ 3276600 h 3276600"/>
                  <a:gd name="connsiteX3" fmla="*/ 0 w 1649506"/>
                  <a:gd name="connsiteY3" fmla="*/ 3276600 h 3276600"/>
                  <a:gd name="connsiteX4" fmla="*/ 0 w 1649506"/>
                  <a:gd name="connsiteY4" fmla="*/ 590550 h 3276600"/>
                  <a:gd name="connsiteX0" fmla="*/ 0 w 1649506"/>
                  <a:gd name="connsiteY0" fmla="*/ 590550 h 3276600"/>
                  <a:gd name="connsiteX1" fmla="*/ 1649506 w 1649506"/>
                  <a:gd name="connsiteY1" fmla="*/ 0 h 3276600"/>
                  <a:gd name="connsiteX2" fmla="*/ 1649506 w 1649506"/>
                  <a:gd name="connsiteY2" fmla="*/ 3276600 h 3276600"/>
                  <a:gd name="connsiteX3" fmla="*/ 0 w 1649506"/>
                  <a:gd name="connsiteY3" fmla="*/ 2681568 h 3276600"/>
                  <a:gd name="connsiteX4" fmla="*/ 0 w 1649506"/>
                  <a:gd name="connsiteY4" fmla="*/ 590550 h 327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506" h="3276600">
                    <a:moveTo>
                      <a:pt x="0" y="590550"/>
                    </a:moveTo>
                    <a:lnTo>
                      <a:pt x="1649506" y="0"/>
                    </a:lnTo>
                    <a:lnTo>
                      <a:pt x="1649506" y="3276600"/>
                    </a:lnTo>
                    <a:lnTo>
                      <a:pt x="0" y="2681568"/>
                    </a:lnTo>
                    <a:lnTo>
                      <a:pt x="0" y="5905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dirty="0">
                  <a:solidFill>
                    <a:prstClr val="white"/>
                  </a:solidFill>
                </a:endParaRPr>
              </a:p>
            </p:txBody>
          </p:sp>
          <p:sp>
            <p:nvSpPr>
              <p:cNvPr id="16" name="Freeform 15"/>
              <p:cNvSpPr/>
              <p:nvPr/>
            </p:nvSpPr>
            <p:spPr>
              <a:xfrm>
                <a:off x="4422505" y="1892389"/>
                <a:ext cx="1495339" cy="2049556"/>
              </a:xfrm>
              <a:custGeom>
                <a:avLst/>
                <a:gdLst>
                  <a:gd name="connsiteX0" fmla="*/ 0 w 1506071"/>
                  <a:gd name="connsiteY0" fmla="*/ 0 h 2049556"/>
                  <a:gd name="connsiteX1" fmla="*/ 1506071 w 1506071"/>
                  <a:gd name="connsiteY1" fmla="*/ 0 h 2049556"/>
                  <a:gd name="connsiteX2" fmla="*/ 1506071 w 1506071"/>
                  <a:gd name="connsiteY2" fmla="*/ 2049556 h 2049556"/>
                  <a:gd name="connsiteX3" fmla="*/ 0 w 1506071"/>
                  <a:gd name="connsiteY3" fmla="*/ 2049556 h 2049556"/>
                  <a:gd name="connsiteX4" fmla="*/ 0 w 1506071"/>
                  <a:gd name="connsiteY4" fmla="*/ 0 h 2049556"/>
                  <a:gd name="connsiteX0" fmla="*/ 0 w 1506071"/>
                  <a:gd name="connsiteY0" fmla="*/ 514350 h 2049556"/>
                  <a:gd name="connsiteX1" fmla="*/ 1506071 w 1506071"/>
                  <a:gd name="connsiteY1" fmla="*/ 0 h 2049556"/>
                  <a:gd name="connsiteX2" fmla="*/ 1506071 w 1506071"/>
                  <a:gd name="connsiteY2" fmla="*/ 2049556 h 2049556"/>
                  <a:gd name="connsiteX3" fmla="*/ 0 w 1506071"/>
                  <a:gd name="connsiteY3" fmla="*/ 2049556 h 2049556"/>
                  <a:gd name="connsiteX4" fmla="*/ 0 w 1506071"/>
                  <a:gd name="connsiteY4" fmla="*/ 514350 h 2049556"/>
                  <a:gd name="connsiteX0" fmla="*/ 0 w 1506071"/>
                  <a:gd name="connsiteY0" fmla="*/ 514350 h 2049556"/>
                  <a:gd name="connsiteX1" fmla="*/ 1506071 w 1506071"/>
                  <a:gd name="connsiteY1" fmla="*/ 0 h 2049556"/>
                  <a:gd name="connsiteX2" fmla="*/ 1506071 w 1506071"/>
                  <a:gd name="connsiteY2" fmla="*/ 2049556 h 2049556"/>
                  <a:gd name="connsiteX3" fmla="*/ 10732 w 1506071"/>
                  <a:gd name="connsiteY3" fmla="*/ 1519107 h 2049556"/>
                  <a:gd name="connsiteX4" fmla="*/ 0 w 1506071"/>
                  <a:gd name="connsiteY4" fmla="*/ 514350 h 2049556"/>
                  <a:gd name="connsiteX0" fmla="*/ 2146 w 1495339"/>
                  <a:gd name="connsiteY0" fmla="*/ 527229 h 2049556"/>
                  <a:gd name="connsiteX1" fmla="*/ 1495339 w 1495339"/>
                  <a:gd name="connsiteY1" fmla="*/ 0 h 2049556"/>
                  <a:gd name="connsiteX2" fmla="*/ 1495339 w 1495339"/>
                  <a:gd name="connsiteY2" fmla="*/ 2049556 h 2049556"/>
                  <a:gd name="connsiteX3" fmla="*/ 0 w 1495339"/>
                  <a:gd name="connsiteY3" fmla="*/ 1519107 h 2049556"/>
                  <a:gd name="connsiteX4" fmla="*/ 2146 w 1495339"/>
                  <a:gd name="connsiteY4" fmla="*/ 527229 h 204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339" h="2049556">
                    <a:moveTo>
                      <a:pt x="2146" y="527229"/>
                    </a:moveTo>
                    <a:lnTo>
                      <a:pt x="1495339" y="0"/>
                    </a:lnTo>
                    <a:lnTo>
                      <a:pt x="1495339" y="2049556"/>
                    </a:lnTo>
                    <a:lnTo>
                      <a:pt x="0" y="1519107"/>
                    </a:lnTo>
                    <a:cubicBezTo>
                      <a:pt x="715" y="1188481"/>
                      <a:pt x="1431" y="857855"/>
                      <a:pt x="2146" y="52722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white"/>
                  </a:solidFill>
                </a:endParaRPr>
              </a:p>
            </p:txBody>
          </p:sp>
          <p:sp>
            <p:nvSpPr>
              <p:cNvPr id="17" name="Isosceles Triangle 16"/>
              <p:cNvSpPr/>
              <p:nvPr/>
            </p:nvSpPr>
            <p:spPr>
              <a:xfrm rot="16200000">
                <a:off x="3217708" y="2230325"/>
                <a:ext cx="967794" cy="13716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white"/>
                  </a:solidFill>
                </a:endParaRPr>
              </a:p>
            </p:txBody>
          </p:sp>
        </p:grpSp>
        <p:sp>
          <p:nvSpPr>
            <p:cNvPr id="18" name="Chevron 17"/>
            <p:cNvSpPr/>
            <p:nvPr/>
          </p:nvSpPr>
          <p:spPr>
            <a:xfrm flipH="1">
              <a:off x="5171775" y="3414660"/>
              <a:ext cx="507868" cy="50786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black"/>
                </a:solidFill>
              </a:endParaRPr>
            </a:p>
          </p:txBody>
        </p:sp>
        <p:sp>
          <p:nvSpPr>
            <p:cNvPr id="19" name="Rectangle 18"/>
            <p:cNvSpPr/>
            <p:nvPr/>
          </p:nvSpPr>
          <p:spPr>
            <a:xfrm>
              <a:off x="6143298" y="2863528"/>
              <a:ext cx="1907515" cy="1569660"/>
            </a:xfrm>
            <a:prstGeom prst="rect">
              <a:avLst/>
            </a:prstGeom>
          </p:spPr>
          <p:txBody>
            <a:bodyPr wrap="square" anchor="ctr">
              <a:spAutoFit/>
            </a:bodyPr>
            <a:lstStyle/>
            <a:p>
              <a:pPr lvl="0" defTabSz="1218895"/>
              <a:r>
                <a:rPr lang="tr-TR" sz="2400" b="1" dirty="0">
                  <a:solidFill>
                    <a:schemeClr val="bg1"/>
                  </a:solidFill>
                </a:rPr>
                <a:t>Algoritma tasarımı ve Programlamanın gücü </a:t>
              </a:r>
            </a:p>
          </p:txBody>
        </p:sp>
        <p:sp>
          <p:nvSpPr>
            <p:cNvPr id="20" name="Rectangle 19"/>
            <p:cNvSpPr/>
            <p:nvPr/>
          </p:nvSpPr>
          <p:spPr>
            <a:xfrm>
              <a:off x="8218982" y="3099477"/>
              <a:ext cx="2019722" cy="1200328"/>
            </a:xfrm>
            <a:prstGeom prst="rect">
              <a:avLst/>
            </a:prstGeom>
          </p:spPr>
          <p:txBody>
            <a:bodyPr wrap="square" anchor="ctr">
              <a:spAutoFit/>
            </a:bodyPr>
            <a:lstStyle/>
            <a:p>
              <a:pPr lvl="0"/>
              <a:r>
                <a:rPr lang="tr-TR" sz="2400" b="1" dirty="0">
                  <a:solidFill>
                    <a:schemeClr val="bg1"/>
                  </a:solidFill>
                </a:rPr>
                <a:t>Problem tanımlama ve çözme</a:t>
              </a:r>
            </a:p>
          </p:txBody>
        </p:sp>
      </p:grpSp>
    </p:spTree>
    <p:extLst>
      <p:ext uri="{BB962C8B-B14F-4D97-AF65-F5344CB8AC3E}">
        <p14:creationId xmlns:p14="http://schemas.microsoft.com/office/powerpoint/2010/main" val="3440383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17E5D-585D-FC25-F8C8-5988B0A49187}"/>
            </a:ext>
          </a:extLst>
        </p:cNvPr>
        <p:cNvGrpSpPr/>
        <p:nvPr/>
      </p:nvGrpSpPr>
      <p:grpSpPr>
        <a:xfrm>
          <a:off x="0" y="0"/>
          <a:ext cx="0" cy="0"/>
          <a:chOff x="0" y="0"/>
          <a:chExt cx="0" cy="0"/>
        </a:xfrm>
      </p:grpSpPr>
      <p:pic>
        <p:nvPicPr>
          <p:cNvPr id="3" name="Picture 2" descr="A poster with a circular pattern&#10;&#10;Description automatically generated with medium confidence">
            <a:extLst>
              <a:ext uri="{FF2B5EF4-FFF2-40B4-BE49-F238E27FC236}">
                <a16:creationId xmlns:a16="http://schemas.microsoft.com/office/drawing/2014/main" id="{68F3DA7D-EE12-5A2C-8716-F24F0FDFF88C}"/>
              </a:ext>
            </a:extLst>
          </p:cNvPr>
          <p:cNvPicPr>
            <a:picLocks noChangeAspect="1"/>
          </p:cNvPicPr>
          <p:nvPr/>
        </p:nvPicPr>
        <p:blipFill>
          <a:blip r:embed="rId2"/>
          <a:stretch>
            <a:fillRect/>
          </a:stretch>
        </p:blipFill>
        <p:spPr>
          <a:xfrm>
            <a:off x="4981549" y="0"/>
            <a:ext cx="4162451" cy="5143500"/>
          </a:xfrm>
          <a:prstGeom prst="rect">
            <a:avLst/>
          </a:prstGeom>
        </p:spPr>
      </p:pic>
      <p:sp>
        <p:nvSpPr>
          <p:cNvPr id="5" name="Google Shape;150;p4">
            <a:extLst>
              <a:ext uri="{FF2B5EF4-FFF2-40B4-BE49-F238E27FC236}">
                <a16:creationId xmlns:a16="http://schemas.microsoft.com/office/drawing/2014/main" id="{4D3B464A-1A29-6438-4A3B-9F71DA45587A}"/>
              </a:ext>
            </a:extLst>
          </p:cNvPr>
          <p:cNvSpPr txBox="1">
            <a:spLocks/>
          </p:cNvSpPr>
          <p:nvPr/>
        </p:nvSpPr>
        <p:spPr>
          <a:xfrm>
            <a:off x="1" y="1"/>
            <a:ext cx="4880344" cy="5143500"/>
          </a:xfrm>
          <a:prstGeom prst="rect">
            <a:avLst/>
          </a:prstGeom>
          <a:noFill/>
          <a:ln>
            <a:noFill/>
          </a:ln>
        </p:spPr>
        <p:txBody>
          <a:bodyPr spcFirstLastPara="1" vert="horz" wrap="square" lIns="68569" tIns="34275" rIns="68569" bIns="34275" rtlCol="0" anchor="t" anchorCtr="0">
            <a:no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257175" indent="-257175">
              <a:lnSpc>
                <a:spcPct val="115000"/>
              </a:lnSpc>
              <a:buFont typeface="+mj-lt"/>
              <a:buAutoNum type="arabicPeriod"/>
            </a:pPr>
            <a:r>
              <a:rPr lang="tr-TR" sz="1600" dirty="0">
                <a:solidFill>
                  <a:srgbClr val="000000"/>
                </a:solidFill>
                <a:latin typeface="Calibri" panose="020F0502020204030204" pitchFamily="34" charset="0"/>
                <a:ea typeface="Calibri" panose="020F0502020204030204" pitchFamily="34" charset="0"/>
                <a:cs typeface="Calibri" panose="020F0502020204030204" pitchFamily="34" charset="0"/>
              </a:rPr>
              <a:t>Bilim dallarının (Bilgisayar Bilimleri; Fen ve Matematik Bilimleri, Dil ve Sosyal Bilimler, Sanat ve Tasarım ile Spor Bilimleri) eşdeğer şekilde disiplinlerarası yaklaşım ile süreç planlanır, uygulanır ve değerlendirilir.</a:t>
            </a:r>
            <a:endParaRPr lang="en-TR" sz="16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57175" indent="-257175">
              <a:lnSpc>
                <a:spcPct val="115000"/>
              </a:lnSpc>
              <a:buFont typeface="+mj-lt"/>
              <a:buAutoNum type="arabicPeriod"/>
            </a:pPr>
            <a:r>
              <a:rPr lang="tr-TR" sz="1600" dirty="0">
                <a:solidFill>
                  <a:srgbClr val="000000"/>
                </a:solidFill>
                <a:latin typeface="Calibri" panose="020F0502020204030204" pitchFamily="34" charset="0"/>
                <a:ea typeface="Calibri" panose="020F0502020204030204" pitchFamily="34" charset="0"/>
                <a:cs typeface="Calibri" panose="020F0502020204030204" pitchFamily="34" charset="0"/>
              </a:rPr>
              <a:t>Hayatın içinden sorunlar; yerel, ulusal ve evrensel ölçekte düşünülerek öğretmenlerin rehberliğinde, öğrenciler tarafından veriye dayalı olarak belirlenir. </a:t>
            </a:r>
            <a:endParaRPr lang="en-TR" sz="16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57175" indent="-257175">
              <a:lnSpc>
                <a:spcPct val="115000"/>
              </a:lnSpc>
              <a:buFont typeface="+mj-lt"/>
              <a:buAutoNum type="arabicPeriod"/>
            </a:pPr>
            <a:r>
              <a:rPr lang="tr-TR" sz="1600" dirty="0">
                <a:solidFill>
                  <a:srgbClr val="000000"/>
                </a:solidFill>
                <a:latin typeface="Calibri" panose="020F0502020204030204" pitchFamily="34" charset="0"/>
                <a:ea typeface="Calibri" panose="020F0502020204030204" pitchFamily="34" charset="0"/>
                <a:cs typeface="Calibri" panose="020F0502020204030204" pitchFamily="34" charset="0"/>
              </a:rPr>
              <a:t>Hayatın içinden sorunların çözümü için seçilen öğretim araçları (bilgisayarsız, blok veya metin tabanlı programlama, robotik, oyun, yapay zeka programlama gibi) işe koşulur. </a:t>
            </a:r>
            <a:endParaRPr lang="en-TR" sz="16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57175" indent="-257175">
              <a:lnSpc>
                <a:spcPct val="115000"/>
              </a:lnSpc>
              <a:spcAft>
                <a:spcPts val="750"/>
              </a:spcAft>
              <a:buFont typeface="+mj-lt"/>
              <a:buAutoNum type="arabicPeriod"/>
            </a:pPr>
            <a:r>
              <a:rPr lang="tr-TR" sz="1600" dirty="0">
                <a:solidFill>
                  <a:srgbClr val="000000"/>
                </a:solidFill>
                <a:latin typeface="Calibri" panose="020F0502020204030204" pitchFamily="34" charset="0"/>
                <a:ea typeface="Calibri" panose="020F0502020204030204" pitchFamily="34" charset="0"/>
                <a:cs typeface="Calibri" panose="020F0502020204030204" pitchFamily="34" charset="0"/>
              </a:rPr>
              <a:t>Süreç, araştırma ve geliştirme yöntemleri rehberliğinde yürütülür.</a:t>
            </a:r>
            <a:endParaRPr lang="en-TR" sz="16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47217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33"/>
          <p:cNvSpPr/>
          <p:nvPr/>
        </p:nvSpPr>
        <p:spPr>
          <a:xfrm>
            <a:off x="4584526" y="4824983"/>
            <a:ext cx="4576286" cy="214313"/>
          </a:xfrm>
          <a:custGeom>
            <a:avLst/>
            <a:gdLst/>
            <a:ahLst/>
            <a:cxnLst/>
            <a:rect l="l" t="t" r="r" b="b"/>
            <a:pathLst>
              <a:path w="12203430" h="571500" extrusionOk="0">
                <a:moveTo>
                  <a:pt x="0" y="95250"/>
                </a:moveTo>
                <a:cubicBezTo>
                  <a:pt x="0" y="42672"/>
                  <a:pt x="42672" y="0"/>
                  <a:pt x="95250" y="0"/>
                </a:cubicBezTo>
                <a:lnTo>
                  <a:pt x="12108180" y="0"/>
                </a:lnTo>
                <a:cubicBezTo>
                  <a:pt x="12160758" y="0"/>
                  <a:pt x="12203430" y="42672"/>
                  <a:pt x="12203430" y="95250"/>
                </a:cubicBezTo>
                <a:lnTo>
                  <a:pt x="12203430" y="476250"/>
                </a:lnTo>
                <a:cubicBezTo>
                  <a:pt x="12203430" y="528828"/>
                  <a:pt x="12160758" y="571500"/>
                  <a:pt x="12108180" y="571500"/>
                </a:cubicBezTo>
                <a:lnTo>
                  <a:pt x="95250" y="571500"/>
                </a:lnTo>
                <a:cubicBezTo>
                  <a:pt x="42672" y="571500"/>
                  <a:pt x="0" y="528828"/>
                  <a:pt x="0" y="476250"/>
                </a:cubicBezTo>
                <a:close/>
              </a:path>
            </a:pathLst>
          </a:custGeom>
          <a:solidFill>
            <a:srgbClr val="FF1E00"/>
          </a:solidFill>
          <a:ln>
            <a:noFill/>
          </a:ln>
        </p:spPr>
        <p:txBody>
          <a:bodyPr spcFirstLastPara="1" wrap="square" lIns="45713" tIns="45713" rIns="45713" bIns="45713" anchor="ctr" anchorCtr="0">
            <a:noAutofit/>
          </a:bodyPr>
          <a:lstStyle/>
          <a:p>
            <a:pPr>
              <a:buClr>
                <a:srgbClr val="000000"/>
              </a:buClr>
              <a:buSzPts val="1400"/>
            </a:pPr>
            <a:endParaRPr sz="700">
              <a:solidFill>
                <a:srgbClr val="000000"/>
              </a:solidFill>
              <a:latin typeface="Arial"/>
              <a:ea typeface="Arial"/>
              <a:cs typeface="Arial"/>
              <a:sym typeface="Arial"/>
            </a:endParaRPr>
          </a:p>
        </p:txBody>
      </p:sp>
      <p:sp>
        <p:nvSpPr>
          <p:cNvPr id="809" name="Google Shape;809;p33"/>
          <p:cNvSpPr/>
          <p:nvPr/>
        </p:nvSpPr>
        <p:spPr>
          <a:xfrm>
            <a:off x="3493559" y="0"/>
            <a:ext cx="5650441" cy="3185435"/>
          </a:xfrm>
          <a:custGeom>
            <a:avLst/>
            <a:gdLst/>
            <a:ahLst/>
            <a:cxnLst/>
            <a:rect l="l" t="t" r="r" b="b"/>
            <a:pathLst>
              <a:path w="11300882" h="6370870" extrusionOk="0">
                <a:moveTo>
                  <a:pt x="0" y="0"/>
                </a:moveTo>
                <a:lnTo>
                  <a:pt x="11300882" y="0"/>
                </a:lnTo>
                <a:lnTo>
                  <a:pt x="11300882" y="6370870"/>
                </a:lnTo>
                <a:lnTo>
                  <a:pt x="0" y="6370870"/>
                </a:lnTo>
                <a:lnTo>
                  <a:pt x="0" y="0"/>
                </a:lnTo>
                <a:close/>
              </a:path>
            </a:pathLst>
          </a:custGeom>
          <a:blipFill rotWithShape="1">
            <a:blip r:embed="rId3">
              <a:alphaModFix/>
            </a:blip>
            <a:stretch>
              <a:fillRect r="-24"/>
            </a:stretch>
          </a:blipFill>
          <a:ln>
            <a:noFill/>
          </a:ln>
        </p:spPr>
        <p:txBody>
          <a:bodyPr/>
          <a:lstStyle/>
          <a:p>
            <a:endParaRPr lang="tr-TR" sz="900"/>
          </a:p>
        </p:txBody>
      </p:sp>
      <p:sp>
        <p:nvSpPr>
          <p:cNvPr id="810" name="Google Shape;810;p33"/>
          <p:cNvSpPr txBox="1"/>
          <p:nvPr/>
        </p:nvSpPr>
        <p:spPr>
          <a:xfrm>
            <a:off x="4630238" y="4621370"/>
            <a:ext cx="3794391" cy="169983"/>
          </a:xfrm>
          <a:prstGeom prst="rect">
            <a:avLst/>
          </a:prstGeom>
          <a:noFill/>
          <a:ln>
            <a:noFill/>
          </a:ln>
        </p:spPr>
        <p:txBody>
          <a:bodyPr spcFirstLastPara="1" wrap="square" lIns="0" tIns="0" rIns="0" bIns="0" anchor="t" anchorCtr="0">
            <a:spAutoFit/>
          </a:bodyPr>
          <a:lstStyle/>
          <a:p>
            <a:pPr>
              <a:lnSpc>
                <a:spcPct val="108064"/>
              </a:lnSpc>
              <a:buClr>
                <a:srgbClr val="000000"/>
              </a:buClr>
              <a:buSzPts val="2045"/>
            </a:pPr>
            <a:r>
              <a:rPr lang="en-US" sz="1023" b="1">
                <a:solidFill>
                  <a:srgbClr val="FFFFFF"/>
                </a:solidFill>
                <a:latin typeface="Verdana"/>
                <a:ea typeface="Verdana"/>
                <a:cs typeface="Verdana"/>
                <a:sym typeface="Verdana"/>
              </a:rPr>
              <a:t>Harezmi Eğitim Modeli Öğretmen Eğitimi</a:t>
            </a:r>
            <a:endParaRPr sz="700">
              <a:solidFill>
                <a:srgbClr val="000000"/>
              </a:solidFill>
              <a:latin typeface="Arial"/>
              <a:ea typeface="Arial"/>
              <a:cs typeface="Arial"/>
              <a:sym typeface="Arial"/>
            </a:endParaRPr>
          </a:p>
        </p:txBody>
      </p:sp>
      <p:sp>
        <p:nvSpPr>
          <p:cNvPr id="811" name="Google Shape;811;p33"/>
          <p:cNvSpPr/>
          <p:nvPr/>
        </p:nvSpPr>
        <p:spPr>
          <a:xfrm>
            <a:off x="49877" y="58482"/>
            <a:ext cx="1508723" cy="355185"/>
          </a:xfrm>
          <a:custGeom>
            <a:avLst/>
            <a:gdLst/>
            <a:ahLst/>
            <a:cxnLst/>
            <a:rect l="l" t="t" r="r" b="b"/>
            <a:pathLst>
              <a:path w="3017445" h="710370" extrusionOk="0">
                <a:moveTo>
                  <a:pt x="0" y="0"/>
                </a:moveTo>
                <a:lnTo>
                  <a:pt x="3017445" y="0"/>
                </a:lnTo>
                <a:lnTo>
                  <a:pt x="3017445" y="710370"/>
                </a:lnTo>
                <a:lnTo>
                  <a:pt x="0" y="710370"/>
                </a:lnTo>
                <a:lnTo>
                  <a:pt x="0" y="0"/>
                </a:lnTo>
                <a:close/>
              </a:path>
            </a:pathLst>
          </a:custGeom>
          <a:blipFill rotWithShape="1">
            <a:blip r:embed="rId4">
              <a:alphaModFix/>
            </a:blip>
            <a:stretch>
              <a:fillRect/>
            </a:stretch>
          </a:blipFill>
          <a:ln>
            <a:noFill/>
          </a:ln>
        </p:spPr>
        <p:txBody>
          <a:bodyPr/>
          <a:lstStyle/>
          <a:p>
            <a:endParaRPr lang="tr-TR" sz="900"/>
          </a:p>
        </p:txBody>
      </p:sp>
      <p:sp>
        <p:nvSpPr>
          <p:cNvPr id="812" name="Google Shape;812;p33"/>
          <p:cNvSpPr/>
          <p:nvPr/>
        </p:nvSpPr>
        <p:spPr>
          <a:xfrm>
            <a:off x="1646580" y="36300"/>
            <a:ext cx="377367" cy="377367"/>
          </a:xfrm>
          <a:custGeom>
            <a:avLst/>
            <a:gdLst/>
            <a:ahLst/>
            <a:cxnLst/>
            <a:rect l="l" t="t" r="r" b="b"/>
            <a:pathLst>
              <a:path w="754734" h="754734" extrusionOk="0">
                <a:moveTo>
                  <a:pt x="0" y="0"/>
                </a:moveTo>
                <a:lnTo>
                  <a:pt x="754734" y="0"/>
                </a:lnTo>
                <a:lnTo>
                  <a:pt x="754734" y="754734"/>
                </a:lnTo>
                <a:lnTo>
                  <a:pt x="0" y="754734"/>
                </a:lnTo>
                <a:lnTo>
                  <a:pt x="0" y="0"/>
                </a:lnTo>
                <a:close/>
              </a:path>
            </a:pathLst>
          </a:custGeom>
          <a:blipFill rotWithShape="1">
            <a:blip r:embed="rId5">
              <a:alphaModFix/>
            </a:blip>
            <a:stretch>
              <a:fillRect/>
            </a:stretch>
          </a:blipFill>
          <a:ln>
            <a:noFill/>
          </a:ln>
        </p:spPr>
        <p:txBody>
          <a:bodyPr/>
          <a:lstStyle/>
          <a:p>
            <a:endParaRPr lang="tr-TR" sz="900"/>
          </a:p>
        </p:txBody>
      </p:sp>
      <p:sp>
        <p:nvSpPr>
          <p:cNvPr id="813" name="Google Shape;813;p33"/>
          <p:cNvSpPr/>
          <p:nvPr/>
        </p:nvSpPr>
        <p:spPr>
          <a:xfrm rot="10800000" flipH="1">
            <a:off x="2000932" y="457202"/>
            <a:ext cx="7143068" cy="4686299"/>
          </a:xfrm>
          <a:custGeom>
            <a:avLst/>
            <a:gdLst/>
            <a:ahLst/>
            <a:cxnLst/>
            <a:rect l="l" t="t" r="r" b="b"/>
            <a:pathLst>
              <a:path w="14286136" h="9372597" extrusionOk="0">
                <a:moveTo>
                  <a:pt x="14286136" y="0"/>
                </a:moveTo>
                <a:lnTo>
                  <a:pt x="0" y="0"/>
                </a:lnTo>
                <a:lnTo>
                  <a:pt x="0" y="9372597"/>
                </a:lnTo>
                <a:lnTo>
                  <a:pt x="14286136" y="9372597"/>
                </a:lnTo>
                <a:lnTo>
                  <a:pt x="14286136" y="0"/>
                </a:lnTo>
                <a:close/>
              </a:path>
            </a:pathLst>
          </a:custGeom>
          <a:blipFill rotWithShape="1">
            <a:blip r:embed="rId6">
              <a:alphaModFix/>
            </a:blip>
            <a:stretch>
              <a:fillRect l="-77271" t="-9986" r="-21" b="-42317"/>
            </a:stretch>
          </a:blipFill>
          <a:ln>
            <a:noFill/>
          </a:ln>
        </p:spPr>
        <p:txBody>
          <a:bodyPr/>
          <a:lstStyle/>
          <a:p>
            <a:endParaRPr lang="tr-TR" sz="900"/>
          </a:p>
        </p:txBody>
      </p:sp>
      <p:sp>
        <p:nvSpPr>
          <p:cNvPr id="814" name="Google Shape;814;p33"/>
          <p:cNvSpPr txBox="1"/>
          <p:nvPr/>
        </p:nvSpPr>
        <p:spPr>
          <a:xfrm>
            <a:off x="3429390" y="1315634"/>
            <a:ext cx="3000034" cy="747897"/>
          </a:xfrm>
          <a:prstGeom prst="rect">
            <a:avLst/>
          </a:prstGeom>
          <a:noFill/>
          <a:ln>
            <a:noFill/>
          </a:ln>
        </p:spPr>
        <p:txBody>
          <a:bodyPr spcFirstLastPara="1" wrap="square" lIns="0" tIns="0" rIns="0" bIns="0" anchor="t" anchorCtr="0">
            <a:spAutoFit/>
          </a:bodyPr>
          <a:lstStyle/>
          <a:p>
            <a:pPr>
              <a:lnSpc>
                <a:spcPct val="120000"/>
              </a:lnSpc>
              <a:buClr>
                <a:srgbClr val="000000"/>
              </a:buClr>
              <a:buSzPts val="8100"/>
            </a:pPr>
            <a:r>
              <a:rPr lang="en-US" sz="4050" b="1" dirty="0" err="1">
                <a:solidFill>
                  <a:srgbClr val="230871"/>
                </a:solidFill>
                <a:latin typeface="Arial"/>
                <a:ea typeface="Arial"/>
                <a:cs typeface="Arial"/>
                <a:sym typeface="Arial"/>
              </a:rPr>
              <a:t>Teşekkürler</a:t>
            </a:r>
            <a:endParaRPr sz="700" dirty="0">
              <a:solidFill>
                <a:srgbClr val="000000"/>
              </a:solidFill>
              <a:latin typeface="Arial"/>
              <a:ea typeface="Arial"/>
              <a:cs typeface="Arial"/>
              <a:sym typeface="Arial"/>
            </a:endParaRPr>
          </a:p>
        </p:txBody>
      </p:sp>
      <p:pic>
        <p:nvPicPr>
          <p:cNvPr id="2" name="Picture 3" descr="A black and red logo&#10;&#10;Description automatically generated">
            <a:extLst>
              <a:ext uri="{FF2B5EF4-FFF2-40B4-BE49-F238E27FC236}">
                <a16:creationId xmlns:a16="http://schemas.microsoft.com/office/drawing/2014/main" id="{300DEDBE-FEA5-D2C2-5B9E-49971771D387}"/>
              </a:ext>
            </a:extLst>
          </p:cNvPr>
          <p:cNvPicPr>
            <a:picLocks noChangeAspect="1"/>
          </p:cNvPicPr>
          <p:nvPr/>
        </p:nvPicPr>
        <p:blipFill>
          <a:blip r:embed="rId7"/>
          <a:stretch>
            <a:fillRect/>
          </a:stretch>
        </p:blipFill>
        <p:spPr>
          <a:xfrm>
            <a:off x="-238974" y="1315634"/>
            <a:ext cx="4525842" cy="3201993"/>
          </a:xfrm>
          <a:prstGeom prst="rect">
            <a:avLst/>
          </a:prstGeom>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50542" y="3910166"/>
            <a:ext cx="3388187" cy="852606"/>
          </a:xfrm>
          <a:prstGeom prst="homePlate">
            <a:avLst>
              <a:gd name="adj" fmla="val 438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1600" dirty="0"/>
              <a:t>Bilgi İşlemsel/Algoritmik Düşünme ve Bilgisayar Kullanmadan Bilgisayar Bilimi Öğretimi</a:t>
            </a:r>
          </a:p>
        </p:txBody>
      </p:sp>
      <p:sp>
        <p:nvSpPr>
          <p:cNvPr id="5" name="Pentagon 4"/>
          <p:cNvSpPr/>
          <p:nvPr/>
        </p:nvSpPr>
        <p:spPr>
          <a:xfrm>
            <a:off x="2617837" y="3006174"/>
            <a:ext cx="3388187" cy="852606"/>
          </a:xfrm>
          <a:prstGeom prst="homePlate">
            <a:avLst>
              <a:gd name="adj" fmla="val 43808"/>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r>
              <a:rPr lang="tr-TR" dirty="0"/>
              <a:t>Programlama Öğretim Araçları ile Bilgisayar Bilimi Öğretimi</a:t>
            </a:r>
          </a:p>
        </p:txBody>
      </p:sp>
      <p:sp>
        <p:nvSpPr>
          <p:cNvPr id="6" name="Pentagon 5"/>
          <p:cNvSpPr/>
          <p:nvPr/>
        </p:nvSpPr>
        <p:spPr>
          <a:xfrm>
            <a:off x="3685131" y="2102182"/>
            <a:ext cx="3440113" cy="852606"/>
          </a:xfrm>
          <a:prstGeom prst="homePlate">
            <a:avLst>
              <a:gd name="adj" fmla="val 43808"/>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tr-TR" dirty="0"/>
              <a:t>Robotik ve Oyun tasarımı ile Bilgisayar Bilimi Öğretimi</a:t>
            </a:r>
          </a:p>
        </p:txBody>
      </p:sp>
      <p:sp>
        <p:nvSpPr>
          <p:cNvPr id="7" name="Pentagon 6"/>
          <p:cNvSpPr/>
          <p:nvPr/>
        </p:nvSpPr>
        <p:spPr>
          <a:xfrm>
            <a:off x="4799927" y="1198191"/>
            <a:ext cx="3440113" cy="852606"/>
          </a:xfrm>
          <a:prstGeom prst="homePlate">
            <a:avLst>
              <a:gd name="adj" fmla="val 43808"/>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tr-TR" dirty="0"/>
              <a:t>Disiplinlerarası yaklaşım ile Bilgisayar Bilimi Öğretimi</a:t>
            </a:r>
          </a:p>
        </p:txBody>
      </p:sp>
      <p:sp>
        <p:nvSpPr>
          <p:cNvPr id="8" name="Pentagon 7"/>
          <p:cNvSpPr/>
          <p:nvPr/>
        </p:nvSpPr>
        <p:spPr>
          <a:xfrm>
            <a:off x="5914725" y="294200"/>
            <a:ext cx="3229276" cy="852606"/>
          </a:xfrm>
          <a:prstGeom prst="homePlate">
            <a:avLst>
              <a:gd name="adj" fmla="val 43808"/>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tr-TR" dirty="0"/>
              <a:t>Sosyal Bilimler ile Bilgisayar Biliminin İlişkisi</a:t>
            </a:r>
          </a:p>
        </p:txBody>
      </p:sp>
      <p:grpSp>
        <p:nvGrpSpPr>
          <p:cNvPr id="9" name="Group 8"/>
          <p:cNvGrpSpPr/>
          <p:nvPr/>
        </p:nvGrpSpPr>
        <p:grpSpPr>
          <a:xfrm>
            <a:off x="-189300" y="1989533"/>
            <a:ext cx="6832283" cy="2418011"/>
            <a:chOff x="2977533" y="3292634"/>
            <a:chExt cx="6316862" cy="2418011"/>
          </a:xfrm>
        </p:grpSpPr>
        <p:sp>
          <p:nvSpPr>
            <p:cNvPr id="10" name="Right Arrow 9"/>
            <p:cNvSpPr/>
            <p:nvPr/>
          </p:nvSpPr>
          <p:spPr>
            <a:xfrm rot="19297116">
              <a:off x="2977533" y="3292634"/>
              <a:ext cx="6316862" cy="56336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957220">
              <a:off x="3028162" y="5097618"/>
              <a:ext cx="940306" cy="285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a:stretch>
            <a:fillRect/>
          </a:stretch>
        </p:blipFill>
        <p:spPr>
          <a:xfrm>
            <a:off x="131756" y="636461"/>
            <a:ext cx="2680873" cy="2010655"/>
          </a:xfrm>
          <a:prstGeom prst="rect">
            <a:avLst/>
          </a:prstGeom>
        </p:spPr>
      </p:pic>
      <p:sp>
        <p:nvSpPr>
          <p:cNvPr id="2" name="Title 4">
            <a:extLst>
              <a:ext uri="{FF2B5EF4-FFF2-40B4-BE49-F238E27FC236}">
                <a16:creationId xmlns:a16="http://schemas.microsoft.com/office/drawing/2014/main" id="{1B17C8E9-ECAB-95A3-9B9E-311E6B6F4EC0}"/>
              </a:ext>
            </a:extLst>
          </p:cNvPr>
          <p:cNvSpPr txBox="1">
            <a:spLocks/>
          </p:cNvSpPr>
          <p:nvPr/>
        </p:nvSpPr>
        <p:spPr>
          <a:xfrm>
            <a:off x="0" y="-22812"/>
            <a:ext cx="4799927" cy="595313"/>
          </a:xfrm>
          <a:prstGeom prst="rect">
            <a:avLst/>
          </a:prstGeom>
          <a:solidFill>
            <a:schemeClr val="tx1">
              <a:lumMod val="85000"/>
              <a:lumOff val="15000"/>
              <a:alpha val="70000"/>
            </a:schemeClr>
          </a:solidFill>
        </p:spPr>
        <p:txBody>
          <a:bodyPr vert="horz" lIns="91440" tIns="45720" rIns="91440" bIns="45720" rtlCol="0" anchor="ctr">
            <a:noAutofit/>
          </a:bodyPr>
          <a:lstStyle>
            <a:lvl1pPr algn="r" defTabSz="914400" rtl="0" eaLnBrk="1" latinLnBrk="0" hangingPunct="1">
              <a:spcBef>
                <a:spcPct val="0"/>
              </a:spcBef>
              <a:buNone/>
              <a:defRPr sz="4200" kern="1200">
                <a:solidFill>
                  <a:schemeClr val="bg1"/>
                </a:solidFill>
                <a:latin typeface="+mj-lt"/>
                <a:ea typeface="+mj-ea"/>
                <a:cs typeface="+mj-cs"/>
              </a:defRPr>
            </a:lvl1pPr>
          </a:lstStyle>
          <a:p>
            <a:pPr algn="l"/>
            <a:r>
              <a:rPr lang="tr-TR" sz="3200" b="1">
                <a:latin typeface="Calibri" charset="0"/>
                <a:cs typeface="Calibri" charset="0"/>
              </a:rPr>
              <a:t>Temel Amacımız</a:t>
            </a:r>
            <a:endParaRPr lang="en-US" sz="3200" b="1" dirty="0">
              <a:latin typeface="Calibri" charset="0"/>
              <a:cs typeface="Calibri" charset="0"/>
            </a:endParaRPr>
          </a:p>
        </p:txBody>
      </p:sp>
    </p:spTree>
    <p:extLst>
      <p:ext uri="{BB962C8B-B14F-4D97-AF65-F5344CB8AC3E}">
        <p14:creationId xmlns:p14="http://schemas.microsoft.com/office/powerpoint/2010/main" val="246292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2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vertical)">
                                      <p:cBhvr>
                                        <p:cTn id="12" dur="2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vertical)">
                                      <p:cBhvr>
                                        <p:cTn id="17" dur="2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vertical)">
                                      <p:cBhvr>
                                        <p:cTn id="22" dur="2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vertical)">
                                      <p:cBhvr>
                                        <p:cTn id="27" dur="2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sitting around a table&#10;&#10;Description automatically generated">
            <a:extLst>
              <a:ext uri="{FF2B5EF4-FFF2-40B4-BE49-F238E27FC236}">
                <a16:creationId xmlns:a16="http://schemas.microsoft.com/office/drawing/2014/main" id="{B8D46A05-5805-9FE8-1506-82733288A621}"/>
              </a:ext>
            </a:extLst>
          </p:cNvPr>
          <p:cNvPicPr>
            <a:picLocks noChangeAspect="1"/>
          </p:cNvPicPr>
          <p:nvPr/>
        </p:nvPicPr>
        <p:blipFill>
          <a:blip r:embed="rId2"/>
          <a:stretch>
            <a:fillRect/>
          </a:stretch>
        </p:blipFill>
        <p:spPr>
          <a:xfrm>
            <a:off x="2762008" y="3660167"/>
            <a:ext cx="2506980" cy="1487658"/>
          </a:xfrm>
          <a:prstGeom prst="rect">
            <a:avLst/>
          </a:prstGeom>
        </p:spPr>
      </p:pic>
      <p:sp>
        <p:nvSpPr>
          <p:cNvPr id="2" name="Title 1">
            <a:extLst>
              <a:ext uri="{FF2B5EF4-FFF2-40B4-BE49-F238E27FC236}">
                <a16:creationId xmlns:a16="http://schemas.microsoft.com/office/drawing/2014/main" id="{C69A2A6E-961D-492C-B713-DE1672534F25}"/>
              </a:ext>
            </a:extLst>
          </p:cNvPr>
          <p:cNvSpPr>
            <a:spLocks noGrp="1"/>
          </p:cNvSpPr>
          <p:nvPr>
            <p:ph type="title" idx="4294967295"/>
          </p:nvPr>
        </p:nvSpPr>
        <p:spPr>
          <a:xfrm>
            <a:off x="4050792" y="436563"/>
            <a:ext cx="4954299" cy="617537"/>
          </a:xfrm>
          <a:noFill/>
          <a:ln>
            <a:noFill/>
          </a:ln>
        </p:spPr>
        <p:style>
          <a:lnRef idx="2">
            <a:schemeClr val="dk1"/>
          </a:lnRef>
          <a:fillRef idx="1">
            <a:schemeClr val="lt1"/>
          </a:fillRef>
          <a:effectRef idx="0">
            <a:schemeClr val="dk1"/>
          </a:effectRef>
          <a:fontRef idx="minor">
            <a:schemeClr val="dk1"/>
          </a:fontRef>
        </p:style>
        <p:txBody>
          <a:bodyPr anchor="b">
            <a:normAutofit fontScale="90000"/>
          </a:bodyPr>
          <a:lstStyle/>
          <a:p>
            <a:pPr>
              <a:lnSpc>
                <a:spcPct val="90000"/>
              </a:lnSpc>
            </a:pPr>
            <a:r>
              <a:rPr lang="en-TR" dirty="0">
                <a:solidFill>
                  <a:schemeClr val="tx1"/>
                </a:solidFill>
              </a:rPr>
              <a:t>Çalıştay Süreci</a:t>
            </a:r>
          </a:p>
        </p:txBody>
      </p:sp>
      <p:graphicFrame>
        <p:nvGraphicFramePr>
          <p:cNvPr id="5" name="Content Placeholder 2">
            <a:extLst>
              <a:ext uri="{FF2B5EF4-FFF2-40B4-BE49-F238E27FC236}">
                <a16:creationId xmlns:a16="http://schemas.microsoft.com/office/drawing/2014/main" id="{1C570093-A134-F4B9-05E8-FA0B9801755D}"/>
              </a:ext>
            </a:extLst>
          </p:cNvPr>
          <p:cNvGraphicFramePr>
            <a:graphicFrameLocks noGrp="1"/>
          </p:cNvGraphicFramePr>
          <p:nvPr>
            <p:ph idx="4294967295"/>
            <p:extLst>
              <p:ext uri="{D42A27DB-BD31-4B8C-83A1-F6EECF244321}">
                <p14:modId xmlns:p14="http://schemas.microsoft.com/office/powerpoint/2010/main" val="253453502"/>
              </p:ext>
            </p:extLst>
          </p:nvPr>
        </p:nvGraphicFramePr>
        <p:xfrm>
          <a:off x="4689187" y="997418"/>
          <a:ext cx="4315904" cy="390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person writing on a whiteboard&#10;&#10;Description automatically generated">
            <a:extLst>
              <a:ext uri="{FF2B5EF4-FFF2-40B4-BE49-F238E27FC236}">
                <a16:creationId xmlns:a16="http://schemas.microsoft.com/office/drawing/2014/main" id="{1B5D3340-59FD-471A-8528-764955D2416F}"/>
              </a:ext>
            </a:extLst>
          </p:cNvPr>
          <p:cNvPicPr>
            <a:picLocks noChangeAspect="1"/>
          </p:cNvPicPr>
          <p:nvPr/>
        </p:nvPicPr>
        <p:blipFill>
          <a:blip r:embed="rId8"/>
          <a:stretch>
            <a:fillRect/>
          </a:stretch>
        </p:blipFill>
        <p:spPr>
          <a:xfrm>
            <a:off x="0" y="3639491"/>
            <a:ext cx="2803685" cy="1538161"/>
          </a:xfrm>
          <a:prstGeom prst="rect">
            <a:avLst/>
          </a:prstGeom>
        </p:spPr>
      </p:pic>
      <p:pic>
        <p:nvPicPr>
          <p:cNvPr id="8" name="Picture 7" descr="A group of people sitting in chairs&#10;&#10;Description automatically generated">
            <a:extLst>
              <a:ext uri="{FF2B5EF4-FFF2-40B4-BE49-F238E27FC236}">
                <a16:creationId xmlns:a16="http://schemas.microsoft.com/office/drawing/2014/main" id="{F309320D-4D35-4658-4653-1EDED141BBE3}"/>
              </a:ext>
            </a:extLst>
          </p:cNvPr>
          <p:cNvPicPr>
            <a:picLocks noChangeAspect="1"/>
          </p:cNvPicPr>
          <p:nvPr/>
        </p:nvPicPr>
        <p:blipFill>
          <a:blip r:embed="rId9"/>
          <a:stretch>
            <a:fillRect/>
          </a:stretch>
        </p:blipFill>
        <p:spPr>
          <a:xfrm>
            <a:off x="1286510" y="1787434"/>
            <a:ext cx="3344083" cy="1871906"/>
          </a:xfrm>
          <a:prstGeom prst="rect">
            <a:avLst/>
          </a:prstGeom>
        </p:spPr>
      </p:pic>
      <p:pic>
        <p:nvPicPr>
          <p:cNvPr id="19" name="Picture 18" descr="A group of people looking at a computer&#10;&#10;Description automatically generated">
            <a:extLst>
              <a:ext uri="{FF2B5EF4-FFF2-40B4-BE49-F238E27FC236}">
                <a16:creationId xmlns:a16="http://schemas.microsoft.com/office/drawing/2014/main" id="{87648601-B08F-CA1B-7AD6-BA3C678B89AD}"/>
              </a:ext>
            </a:extLst>
          </p:cNvPr>
          <p:cNvPicPr>
            <a:picLocks noChangeAspect="1"/>
          </p:cNvPicPr>
          <p:nvPr/>
        </p:nvPicPr>
        <p:blipFill>
          <a:blip r:embed="rId10"/>
          <a:stretch>
            <a:fillRect/>
          </a:stretch>
        </p:blipFill>
        <p:spPr>
          <a:xfrm>
            <a:off x="0" y="0"/>
            <a:ext cx="3233719" cy="1787434"/>
          </a:xfrm>
          <a:prstGeom prst="rect">
            <a:avLst/>
          </a:prstGeom>
        </p:spPr>
      </p:pic>
    </p:spTree>
    <p:extLst>
      <p:ext uri="{BB962C8B-B14F-4D97-AF65-F5344CB8AC3E}">
        <p14:creationId xmlns:p14="http://schemas.microsoft.com/office/powerpoint/2010/main" val="15977394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YOUT" val="fourPic"/>
</p:tagLst>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seño 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6552</TotalTime>
  <Words>4423</Words>
  <Application>Microsoft Office PowerPoint</Application>
  <PresentationFormat>Ekran Gösterisi (16:9)</PresentationFormat>
  <Paragraphs>453</Paragraphs>
  <Slides>71</Slides>
  <Notes>31</Notes>
  <HiddenSlides>7</HiddenSlides>
  <MMClips>1</MMClips>
  <ScaleCrop>false</ScaleCrop>
  <HeadingPairs>
    <vt:vector size="6" baseType="variant">
      <vt:variant>
        <vt:lpstr>Kullanılan Yazı Tipleri</vt:lpstr>
      </vt:variant>
      <vt:variant>
        <vt:i4>13</vt:i4>
      </vt:variant>
      <vt:variant>
        <vt:lpstr>Tema</vt:lpstr>
      </vt:variant>
      <vt:variant>
        <vt:i4>3</vt:i4>
      </vt:variant>
      <vt:variant>
        <vt:lpstr>Slayt Başlıkları</vt:lpstr>
      </vt:variant>
      <vt:variant>
        <vt:i4>71</vt:i4>
      </vt:variant>
    </vt:vector>
  </HeadingPairs>
  <TitlesOfParts>
    <vt:vector size="87" baseType="lpstr">
      <vt:lpstr>Arial</vt:lpstr>
      <vt:lpstr>Calibri</vt:lpstr>
      <vt:lpstr>Calibri Light</vt:lpstr>
      <vt:lpstr>Corbel</vt:lpstr>
      <vt:lpstr>Google Sans</vt:lpstr>
      <vt:lpstr>Impact</vt:lpstr>
      <vt:lpstr>inherit</vt:lpstr>
      <vt:lpstr>MyriadPro</vt:lpstr>
      <vt:lpstr>Noto Sans</vt:lpstr>
      <vt:lpstr>proxima-nova</vt:lpstr>
      <vt:lpstr>Times New Roman</vt:lpstr>
      <vt:lpstr>Verdana</vt:lpstr>
      <vt:lpstr>Wingdings</vt:lpstr>
      <vt:lpstr>Spectrum</vt:lpstr>
      <vt:lpstr>Diseño predeterminado</vt:lpstr>
      <vt:lpstr>Office Theme</vt:lpstr>
      <vt:lpstr>PowerPoint Sunusu</vt:lpstr>
      <vt:lpstr>John DEWEY (1915) - Schools of Tomorrow </vt:lpstr>
      <vt:lpstr>Müzik değiştiğinde, dans da değişir  (Afrika atasözü)</vt:lpstr>
      <vt:lpstr>PowerPoint Sunusu</vt:lpstr>
      <vt:lpstr>Eğitimde Eşitlik ile Denklik Kavramları </vt:lpstr>
      <vt:lpstr>PowerPoint Sunusu</vt:lpstr>
      <vt:lpstr>Temel Amacımız</vt:lpstr>
      <vt:lpstr>PowerPoint Sunusu</vt:lpstr>
      <vt:lpstr>Çalıştay Süreci</vt:lpstr>
      <vt:lpstr>PowerPoint Sunusu</vt:lpstr>
      <vt:lpstr>PowerPoint Sunusu</vt:lpstr>
      <vt:lpstr>PowerPoint Sunusu</vt:lpstr>
      <vt:lpstr>PowerPoint Sunusu</vt:lpstr>
      <vt:lpstr>PowerPoint Sunusu</vt:lpstr>
      <vt:lpstr>Örnek: Leonardo Da Vinci (1452-1519)</vt:lpstr>
      <vt:lpstr>PowerPoint Sunusu</vt:lpstr>
      <vt:lpstr>PowerPoint Sunusu</vt:lpstr>
      <vt:lpstr>PowerPoint Sunusu</vt:lpstr>
      <vt:lpstr>PowerPoint Sunusu</vt:lpstr>
      <vt:lpstr>PowerPoint Sunusu</vt:lpstr>
      <vt:lpstr>Çok disiplinli, Disiplinlerarası, Disiplinler üstü</vt:lpstr>
      <vt:lpstr>PowerPoint Sunusu</vt:lpstr>
      <vt:lpstr>Çalıştay Süreci</vt:lpstr>
      <vt:lpstr>PowerPoint Sunusu</vt:lpstr>
      <vt:lpstr>PowerPoint Sunusu</vt:lpstr>
      <vt:lpstr>PowerPoint Sunusu</vt:lpstr>
      <vt:lpstr>Kazanımların Sergi ile Sunumu</vt:lpstr>
      <vt:lpstr>PowerPoint Sunusu</vt:lpstr>
      <vt:lpstr>Modelin İsmi için..</vt:lpstr>
      <vt:lpstr>Harezmi</vt:lpstr>
      <vt:lpstr>PowerPoint Sunusu</vt:lpstr>
      <vt:lpstr>Harezmi Eğitim Modeli Tanıtım Filmi (2018)</vt:lpstr>
      <vt:lpstr>Bütünsel Eğitim Sistemi Modeli</vt:lpstr>
      <vt:lpstr>PowerPoint Sunusu</vt:lpstr>
      <vt:lpstr>Sistem Yaklaşımına Göre Dönüşüm..</vt:lpstr>
      <vt:lpstr>Eğitim Nasıl Dönüşüyor, Dönüşmeli?</vt:lpstr>
      <vt:lpstr>Güncellenmiş Model</vt:lpstr>
      <vt:lpstr>PowerPoint Sunusu</vt:lpstr>
      <vt:lpstr>Öğrenciler Açısından Genel Amacı;</vt:lpstr>
      <vt:lpstr>Öğretmenler ve Yöneticiler Açısından Genel Amacı;</vt:lpstr>
      <vt:lpstr>Paydaşlar Açısından Genel Amacı;</vt:lpstr>
      <vt:lpstr>İlkeler;</vt:lpstr>
      <vt:lpstr>Modelin Gösterimi </vt:lpstr>
      <vt:lpstr>PowerPoint Sunusu</vt:lpstr>
      <vt:lpstr>PowerPoint Sunusu</vt:lpstr>
      <vt:lpstr>Deneyim Paylaşımı</vt:lpstr>
      <vt:lpstr>Araştırma ve Geliştirme </vt:lpstr>
      <vt:lpstr>PowerPoint Sunusu</vt:lpstr>
      <vt:lpstr>PowerPoint Sunusu</vt:lpstr>
      <vt:lpstr>Well being: İyi oluş hali, iyilik, esenlik..</vt:lpstr>
      <vt:lpstr>OECD Beceriler Sınıflandırması</vt:lpstr>
      <vt:lpstr>OECD Beceriler Sınıflandırması</vt:lpstr>
      <vt:lpstr>OECD Beceriler Sınıflandırması</vt:lpstr>
      <vt:lpstr>OECD Beceriler Sınıflandırması</vt:lpstr>
      <vt:lpstr>PowerPoint Sunusu</vt:lpstr>
      <vt:lpstr>PowerPoint Sunusu</vt:lpstr>
      <vt:lpstr>PowerPoint Sunusu</vt:lpstr>
      <vt:lpstr>PowerPoint Sunusu</vt:lpstr>
      <vt:lpstr>Odağı İNSAN Amacı İNSAN Süreci İNSAN</vt:lpstr>
      <vt:lpstr>Şemsiye Tema: Sürdürülebilirlik</vt:lpstr>
      <vt:lpstr>Şemsiye Tema: Sürdürülebilir Kalkınma Amaçları-Türkiye: http://www.surdurulebilirkalkinma.gov.tr/</vt:lpstr>
      <vt:lpstr>Araştırmacı Öğretmen Kimliği</vt:lpstr>
      <vt:lpstr>Sürdürülebilir Gelişim </vt:lpstr>
      <vt:lpstr>Sürdürülebilir Gelişim </vt:lpstr>
      <vt:lpstr>Sürdürülebilir Gelişim </vt:lpstr>
      <vt:lpstr>Sürdürülebilir Gelişim </vt:lpstr>
      <vt:lpstr>Sürdürülebilir Gelişim </vt:lpstr>
      <vt:lpstr>Sürdürülebilir Gelişim </vt:lpstr>
      <vt:lpstr>Hazırlık Çalıştayı (9-13 Eylül 2024)</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Şirin KARADENİZ</dc:creator>
  <cp:lastModifiedBy>Seçkin AKYILDIZ</cp:lastModifiedBy>
  <cp:revision>131</cp:revision>
  <dcterms:created xsi:type="dcterms:W3CDTF">2017-02-21T12:07:41Z</dcterms:created>
  <dcterms:modified xsi:type="dcterms:W3CDTF">2024-10-13T20:09:34Z</dcterms:modified>
</cp:coreProperties>
</file>